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2" r:id="rId2"/>
  </p:sldMasterIdLst>
  <p:notesMasterIdLst>
    <p:notesMasterId r:id="rId7"/>
  </p:notesMasterIdLst>
  <p:handoutMasterIdLst>
    <p:handoutMasterId r:id="rId8"/>
  </p:handoutMasterIdLst>
  <p:sldIdLst>
    <p:sldId id="466" r:id="rId3"/>
    <p:sldId id="464" r:id="rId4"/>
    <p:sldId id="465" r:id="rId5"/>
    <p:sldId id="467" r:id="rId6"/>
  </p:sldIdLst>
  <p:sldSz cx="9144000" cy="6858000" type="screen4x3"/>
  <p:notesSz cx="7010400" cy="9296400"/>
  <p:defaultTextStyle>
    <a:defPPr>
      <a:defRPr lang="en-US"/>
    </a:defPPr>
    <a:lvl1pPr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5pPr>
    <a:lvl6pPr marL="2286000" algn="l" defTabSz="914400" rtl="0" eaLnBrk="1" latinLnBrk="0" hangingPunct="1">
      <a:defRPr sz="2400" b="1" kern="1200">
        <a:solidFill>
          <a:schemeClr val="tx1"/>
        </a:solidFill>
        <a:latin typeface="Arial" panose="020B0604020202020204" pitchFamily="34" charset="0"/>
        <a:ea typeface="+mn-ea"/>
        <a:cs typeface="+mn-cs"/>
      </a:defRPr>
    </a:lvl6pPr>
    <a:lvl7pPr marL="2743200" algn="l" defTabSz="914400" rtl="0" eaLnBrk="1" latinLnBrk="0" hangingPunct="1">
      <a:defRPr sz="2400" b="1" kern="1200">
        <a:solidFill>
          <a:schemeClr val="tx1"/>
        </a:solidFill>
        <a:latin typeface="Arial" panose="020B0604020202020204" pitchFamily="34" charset="0"/>
        <a:ea typeface="+mn-ea"/>
        <a:cs typeface="+mn-cs"/>
      </a:defRPr>
    </a:lvl7pPr>
    <a:lvl8pPr marL="3200400" algn="l" defTabSz="914400" rtl="0" eaLnBrk="1" latinLnBrk="0" hangingPunct="1">
      <a:defRPr sz="2400" b="1" kern="1200">
        <a:solidFill>
          <a:schemeClr val="tx1"/>
        </a:solidFill>
        <a:latin typeface="Arial" panose="020B0604020202020204" pitchFamily="34" charset="0"/>
        <a:ea typeface="+mn-ea"/>
        <a:cs typeface="+mn-cs"/>
      </a:defRPr>
    </a:lvl8pPr>
    <a:lvl9pPr marL="3657600" algn="l" defTabSz="914400" rtl="0" eaLnBrk="1" latinLnBrk="0" hangingPunct="1">
      <a:defRPr sz="2400" b="1"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1111">
          <p15:clr>
            <a:srgbClr val="A4A3A4"/>
          </p15:clr>
        </p15:guide>
        <p15:guide id="2" pos="3148">
          <p15:clr>
            <a:srgbClr val="A4A3A4"/>
          </p15:clr>
        </p15:guide>
      </p15:sldGuideLst>
    </p:ext>
    <p:ext uri="{2D200454-40CA-4A62-9FC3-DE9A4176ACB9}">
      <p15:notesGuideLst xmlns:p15="http://schemas.microsoft.com/office/powerpoint/2012/main">
        <p15:guide id="1" orient="horz" pos="2928">
          <p15:clr>
            <a:srgbClr val="A4A3A4"/>
          </p15:clr>
        </p15:guide>
        <p15:guide id="2" pos="220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1D54"/>
    <a:srgbClr val="009900"/>
    <a:srgbClr val="DDDDDD"/>
    <a:srgbClr val="B2B2B2"/>
    <a:srgbClr val="CCCCFF"/>
    <a:srgbClr val="FFCCFF"/>
    <a:srgbClr val="FFFF99"/>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43" autoAdjust="0"/>
    <p:restoredTop sz="71710" autoAdjust="0"/>
  </p:normalViewPr>
  <p:slideViewPr>
    <p:cSldViewPr snapToGrid="0">
      <p:cViewPr varScale="1">
        <p:scale>
          <a:sx n="73" d="100"/>
          <a:sy n="73" d="100"/>
        </p:scale>
        <p:origin x="948" y="66"/>
      </p:cViewPr>
      <p:guideLst>
        <p:guide orient="horz" pos="1111"/>
        <p:guide pos="314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6776"/>
    </p:cViewPr>
  </p:sorterViewPr>
  <p:notesViewPr>
    <p:cSldViewPr snapToGrid="0">
      <p:cViewPr varScale="1">
        <p:scale>
          <a:sx n="54" d="100"/>
          <a:sy n="54" d="100"/>
        </p:scale>
        <p:origin x="2880" y="78"/>
      </p:cViewPr>
      <p:guideLst>
        <p:guide orient="horz" pos="2928"/>
        <p:guide pos="2209"/>
      </p:guideLst>
    </p:cSldViewPr>
  </p:notesViewPr>
  <p:gridSpacing cx="38405" cy="38405"/>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1.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1" name="Rectangle 3">
            <a:extLst>
              <a:ext uri="{FF2B5EF4-FFF2-40B4-BE49-F238E27FC236}">
                <a16:creationId xmlns:a16="http://schemas.microsoft.com/office/drawing/2014/main" id="{51698E97-E78B-46F3-80FE-75CF0E948EA3}"/>
              </a:ext>
            </a:extLst>
          </p:cNvPr>
          <p:cNvSpPr>
            <a:spLocks noGrp="1" noChangeArrowheads="1"/>
          </p:cNvSpPr>
          <p:nvPr>
            <p:ph type="dt" sz="quarter" idx="1"/>
          </p:nvPr>
        </p:nvSpPr>
        <p:spPr bwMode="auto">
          <a:xfrm>
            <a:off x="3970338" y="0"/>
            <a:ext cx="3038475" cy="463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b="0">
                <a:latin typeface="Arial" charset="0"/>
              </a:defRPr>
            </a:lvl1pPr>
          </a:lstStyle>
          <a:p>
            <a:pPr>
              <a:defRPr/>
            </a:pPr>
            <a:fld id="{527DDDD5-5543-4E36-A07A-12F36372F037}" type="datetime1">
              <a:rPr lang="en-US"/>
              <a:pPr>
                <a:defRPr/>
              </a:pPr>
              <a:t>8/5/2019</a:t>
            </a:fld>
            <a:endParaRPr lang="en-US" dirty="0"/>
          </a:p>
        </p:txBody>
      </p:sp>
      <p:sp>
        <p:nvSpPr>
          <p:cNvPr id="7173" name="Rectangle 5">
            <a:extLst>
              <a:ext uri="{FF2B5EF4-FFF2-40B4-BE49-F238E27FC236}">
                <a16:creationId xmlns:a16="http://schemas.microsoft.com/office/drawing/2014/main" id="{8C806749-77ED-4C6A-B4A9-537E2B175657}"/>
              </a:ext>
            </a:extLst>
          </p:cNvPr>
          <p:cNvSpPr>
            <a:spLocks noGrp="1" noChangeArrowheads="1"/>
          </p:cNvSpPr>
          <p:nvPr>
            <p:ph type="sldNum" sz="quarter" idx="3"/>
          </p:nvPr>
        </p:nvSpPr>
        <p:spPr bwMode="auto">
          <a:xfrm>
            <a:off x="3970338" y="8831263"/>
            <a:ext cx="3038475" cy="4635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0"/>
            </a:lvl1pPr>
          </a:lstStyle>
          <a:p>
            <a:pPr>
              <a:defRPr/>
            </a:pPr>
            <a:fld id="{21478247-1393-4DCC-AF62-1462001632B2}" type="slidenum">
              <a:rPr lang="en-US" altLang="en-US"/>
              <a:pPr>
                <a:defRPr/>
              </a:pPr>
              <a:t>‹#›</a:t>
            </a:fld>
            <a:endParaRPr lang="en-US" altLang="en-US" dirty="0"/>
          </a:p>
        </p:txBody>
      </p:sp>
    </p:spTree>
    <p:extLst>
      <p:ext uri="{BB962C8B-B14F-4D97-AF65-F5344CB8AC3E}">
        <p14:creationId xmlns:p14="http://schemas.microsoft.com/office/powerpoint/2010/main" val="353716393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4">
            <a:extLst>
              <a:ext uri="{FF2B5EF4-FFF2-40B4-BE49-F238E27FC236}">
                <a16:creationId xmlns:a16="http://schemas.microsoft.com/office/drawing/2014/main" id="{3718344B-84EB-4E71-9F69-8D8F867FEE67}"/>
              </a:ext>
            </a:extLst>
          </p:cNvPr>
          <p:cNvSpPr>
            <a:spLocks noGrp="1" noRot="1" noChangeAspect="1" noChangeArrowheads="1" noTextEdit="1"/>
          </p:cNvSpPr>
          <p:nvPr>
            <p:ph type="sldImg" idx="2"/>
          </p:nvPr>
        </p:nvSpPr>
        <p:spPr bwMode="auto">
          <a:xfrm>
            <a:off x="1181100" y="698500"/>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a:extLst>
              <a:ext uri="{FF2B5EF4-FFF2-40B4-BE49-F238E27FC236}">
                <a16:creationId xmlns:a16="http://schemas.microsoft.com/office/drawing/2014/main" id="{88E7FF8A-FB60-4AC6-B0AF-86968C7B897B}"/>
              </a:ext>
            </a:extLst>
          </p:cNvPr>
          <p:cNvSpPr>
            <a:spLocks noGrp="1" noChangeArrowheads="1"/>
          </p:cNvSpPr>
          <p:nvPr>
            <p:ph type="body" sz="quarter" idx="3"/>
          </p:nvPr>
        </p:nvSpPr>
        <p:spPr bwMode="auto">
          <a:xfrm>
            <a:off x="701675" y="4416425"/>
            <a:ext cx="5607050" cy="4181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7" name="Rectangle 7">
            <a:extLst>
              <a:ext uri="{FF2B5EF4-FFF2-40B4-BE49-F238E27FC236}">
                <a16:creationId xmlns:a16="http://schemas.microsoft.com/office/drawing/2014/main" id="{E2618CF7-6239-429E-991F-33FC07CCF545}"/>
              </a:ext>
            </a:extLst>
          </p:cNvPr>
          <p:cNvSpPr>
            <a:spLocks noGrp="1" noChangeArrowheads="1"/>
          </p:cNvSpPr>
          <p:nvPr>
            <p:ph type="sldNum" sz="quarter" idx="5"/>
          </p:nvPr>
        </p:nvSpPr>
        <p:spPr bwMode="auto">
          <a:xfrm>
            <a:off x="3970338" y="8831263"/>
            <a:ext cx="3038475" cy="4635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0"/>
            </a:lvl1pPr>
          </a:lstStyle>
          <a:p>
            <a:pPr>
              <a:defRPr/>
            </a:pPr>
            <a:fld id="{BBB22F66-0713-4215-876E-F8675CF4D67B}" type="slidenum">
              <a:rPr lang="en-US" altLang="en-US"/>
              <a:pPr>
                <a:defRPr/>
              </a:pPr>
              <a:t>‹#›</a:t>
            </a:fld>
            <a:endParaRPr lang="en-US" altLang="en-US" dirty="0"/>
          </a:p>
        </p:txBody>
      </p:sp>
    </p:spTree>
    <p:extLst>
      <p:ext uri="{BB962C8B-B14F-4D97-AF65-F5344CB8AC3E}">
        <p14:creationId xmlns:p14="http://schemas.microsoft.com/office/powerpoint/2010/main" val="3238492988"/>
      </p:ext>
    </p:extLst>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58D6B79D-A167-4EEB-B7CA-2999BF3E74C0}"/>
              </a:ext>
            </a:extLst>
          </p:cNvPr>
          <p:cNvSpPr>
            <a:spLocks noGrp="1" noRot="1" noChangeAspect="1" noChangeArrowheads="1" noTextEdit="1"/>
          </p:cNvSpPr>
          <p:nvPr>
            <p:ph type="sldImg"/>
          </p:nvPr>
        </p:nvSpPr>
        <p:spPr>
          <a:ln/>
        </p:spPr>
      </p:sp>
      <p:sp>
        <p:nvSpPr>
          <p:cNvPr id="5123" name="Rectangle 3">
            <a:extLst>
              <a:ext uri="{FF2B5EF4-FFF2-40B4-BE49-F238E27FC236}">
                <a16:creationId xmlns:a16="http://schemas.microsoft.com/office/drawing/2014/main" id="{1DF4D74C-0B00-4BAB-A2EE-0D5E7FA6CA1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a:solidFill>
                  <a:schemeClr val="tx1"/>
                </a:solidFill>
                <a:effectLst/>
                <a:latin typeface="Arial" charset="0"/>
                <a:ea typeface="+mn-ea"/>
                <a:cs typeface="+mn-cs"/>
              </a:rPr>
              <a:t>This is the thirteenth presentation in the 18-part series for CWB training.  The following slides cover DQI and SQI decisions and how to annotate them in the CWB tool.</a:t>
            </a:r>
          </a:p>
          <a:p>
            <a:r>
              <a:rPr lang="en-US" sz="1200" kern="1200">
                <a:solidFill>
                  <a:schemeClr val="tx1"/>
                </a:solidFill>
                <a:effectLst/>
                <a:latin typeface="Arial" charset="0"/>
                <a:ea typeface="+mn-ea"/>
                <a:cs typeface="+mn-cs"/>
              </a:rPr>
              <a:t> </a:t>
            </a:r>
          </a:p>
        </p:txBody>
      </p:sp>
    </p:spTree>
    <p:extLst>
      <p:ext uri="{BB962C8B-B14F-4D97-AF65-F5344CB8AC3E}">
        <p14:creationId xmlns:p14="http://schemas.microsoft.com/office/powerpoint/2010/main" val="12713303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219A3E01-CBBA-414D-B8A7-2869588090A5}"/>
              </a:ext>
            </a:extLst>
          </p:cNvPr>
          <p:cNvSpPr>
            <a:spLocks noGrp="1" noRot="1" noChangeAspect="1" noChangeArrowheads="1" noTextEdit="1"/>
          </p:cNvSpPr>
          <p:nvPr>
            <p:ph type="sldImg"/>
          </p:nvPr>
        </p:nvSpPr>
        <p:spPr>
          <a:ln/>
        </p:spPr>
      </p:sp>
      <p:sp>
        <p:nvSpPr>
          <p:cNvPr id="31747" name="Notes Placeholder 2">
            <a:extLst>
              <a:ext uri="{FF2B5EF4-FFF2-40B4-BE49-F238E27FC236}">
                <a16:creationId xmlns:a16="http://schemas.microsoft.com/office/drawing/2014/main" id="{C1A9080A-9BE5-49CC-BB6C-8183575E7EC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anose="020B0604020202020204" pitchFamily="34" charset="0"/>
              </a:rPr>
              <a:t>CWB can check some things, like date and amount of last DQI or SQI, but admin must certify eligibility (based on last two years of ratings).</a:t>
            </a:r>
          </a:p>
          <a:p>
            <a:endParaRPr lang="en-US" altLang="en-US" dirty="0" smtClean="0">
              <a:latin typeface="Arial" panose="020B0604020202020204" pitchFamily="34" charset="0"/>
            </a:endParaRPr>
          </a:p>
          <a:p>
            <a:r>
              <a:rPr lang="en-US" altLang="en-US" dirty="0" smtClean="0">
                <a:latin typeface="Arial" panose="020B0604020202020204" pitchFamily="34" charset="0"/>
              </a:rPr>
              <a:t>Qualifications:  Top 10% and a Evaluation of Record of at least outstanding.  </a:t>
            </a:r>
          </a:p>
          <a:p>
            <a:endParaRPr lang="en-US" altLang="en-US" dirty="0" smtClean="0">
              <a:latin typeface="Arial" panose="020B0604020202020204" pitchFamily="34" charset="0"/>
            </a:endParaRPr>
          </a:p>
          <a:p>
            <a:r>
              <a:rPr lang="en-US" altLang="en-US" baseline="0" dirty="0" smtClean="0">
                <a:latin typeface="Arial" panose="020B0604020202020204" pitchFamily="34" charset="0"/>
              </a:rPr>
              <a:t>For </a:t>
            </a:r>
            <a:r>
              <a:rPr lang="en-US" altLang="en-US" baseline="0" dirty="0" smtClean="0">
                <a:latin typeface="Arial" panose="020B0604020202020204" pitchFamily="34" charset="0"/>
              </a:rPr>
              <a:t>more information, view DoDI 1400.25-V2008, Enclosure 3, Paragraph 4.</a:t>
            </a:r>
            <a:r>
              <a:rPr lang="en-US" sz="1200" b="0" i="1" u="none" strike="noStrike" kern="1200" baseline="0" dirty="0" smtClean="0">
                <a:solidFill>
                  <a:schemeClr val="tx1"/>
                </a:solidFill>
                <a:latin typeface="Arial" charset="0"/>
                <a:ea typeface="+mn-ea"/>
                <a:cs typeface="+mn-cs"/>
              </a:rPr>
              <a:t> </a:t>
            </a:r>
            <a:endParaRPr lang="en-US" altLang="en-US" dirty="0">
              <a:latin typeface="Arial" panose="020B0604020202020204" pitchFamily="34" charset="0"/>
            </a:endParaRPr>
          </a:p>
        </p:txBody>
      </p:sp>
      <p:sp>
        <p:nvSpPr>
          <p:cNvPr id="31748" name="Slide Number Placeholder 3">
            <a:extLst>
              <a:ext uri="{FF2B5EF4-FFF2-40B4-BE49-F238E27FC236}">
                <a16:creationId xmlns:a16="http://schemas.microsoft.com/office/drawing/2014/main" id="{11251D59-AD77-478F-9D50-21D74164B6A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defRPr>
            </a:lvl1pPr>
            <a:lvl2pPr marL="784225" indent="-301625">
              <a:defRPr sz="2400" b="1">
                <a:solidFill>
                  <a:schemeClr val="tx1"/>
                </a:solidFill>
                <a:latin typeface="Arial" panose="020B0604020202020204" pitchFamily="34" charset="0"/>
              </a:defRPr>
            </a:lvl2pPr>
            <a:lvl3pPr marL="1208088" indent="-241300">
              <a:defRPr sz="2400" b="1">
                <a:solidFill>
                  <a:schemeClr val="tx1"/>
                </a:solidFill>
                <a:latin typeface="Arial" panose="020B0604020202020204" pitchFamily="34" charset="0"/>
              </a:defRPr>
            </a:lvl3pPr>
            <a:lvl4pPr marL="1690688" indent="-241300">
              <a:defRPr sz="2400" b="1">
                <a:solidFill>
                  <a:schemeClr val="tx1"/>
                </a:solidFill>
                <a:latin typeface="Arial" panose="020B0604020202020204" pitchFamily="34" charset="0"/>
              </a:defRPr>
            </a:lvl4pPr>
            <a:lvl5pPr marL="2174875" indent="-241300">
              <a:defRPr sz="2400" b="1">
                <a:solidFill>
                  <a:schemeClr val="tx1"/>
                </a:solidFill>
                <a:latin typeface="Arial" panose="020B0604020202020204" pitchFamily="34" charset="0"/>
              </a:defRPr>
            </a:lvl5pPr>
            <a:lvl6pPr marL="2632075" indent="-241300" eaLnBrk="0" fontAlgn="base" hangingPunct="0">
              <a:spcBef>
                <a:spcPct val="0"/>
              </a:spcBef>
              <a:spcAft>
                <a:spcPct val="0"/>
              </a:spcAft>
              <a:defRPr sz="2400" b="1">
                <a:solidFill>
                  <a:schemeClr val="tx1"/>
                </a:solidFill>
                <a:latin typeface="Arial" panose="020B0604020202020204" pitchFamily="34" charset="0"/>
              </a:defRPr>
            </a:lvl6pPr>
            <a:lvl7pPr marL="3089275" indent="-241300" eaLnBrk="0" fontAlgn="base" hangingPunct="0">
              <a:spcBef>
                <a:spcPct val="0"/>
              </a:spcBef>
              <a:spcAft>
                <a:spcPct val="0"/>
              </a:spcAft>
              <a:defRPr sz="2400" b="1">
                <a:solidFill>
                  <a:schemeClr val="tx1"/>
                </a:solidFill>
                <a:latin typeface="Arial" panose="020B0604020202020204" pitchFamily="34" charset="0"/>
              </a:defRPr>
            </a:lvl7pPr>
            <a:lvl8pPr marL="3546475" indent="-241300" eaLnBrk="0" fontAlgn="base" hangingPunct="0">
              <a:spcBef>
                <a:spcPct val="0"/>
              </a:spcBef>
              <a:spcAft>
                <a:spcPct val="0"/>
              </a:spcAft>
              <a:defRPr sz="2400" b="1">
                <a:solidFill>
                  <a:schemeClr val="tx1"/>
                </a:solidFill>
                <a:latin typeface="Arial" panose="020B0604020202020204" pitchFamily="34" charset="0"/>
              </a:defRPr>
            </a:lvl8pPr>
            <a:lvl9pPr marL="4003675" indent="-241300" eaLnBrk="0" fontAlgn="base" hangingPunct="0">
              <a:spcBef>
                <a:spcPct val="0"/>
              </a:spcBef>
              <a:spcAft>
                <a:spcPct val="0"/>
              </a:spcAft>
              <a:defRPr sz="2400" b="1">
                <a:solidFill>
                  <a:schemeClr val="tx1"/>
                </a:solidFill>
                <a:latin typeface="Arial" panose="020B0604020202020204" pitchFamily="34" charset="0"/>
              </a:defRPr>
            </a:lvl9pPr>
          </a:lstStyle>
          <a:p>
            <a:fld id="{71174D22-A9DF-43D5-B7EC-EDA07E238FA3}" type="slidenum">
              <a:rPr lang="en-US" altLang="en-US" sz="1200" b="0" smtClean="0"/>
              <a:pPr/>
              <a:t>2</a:t>
            </a:fld>
            <a:endParaRPr lang="en-US" altLang="en-US" sz="1200" b="0"/>
          </a:p>
        </p:txBody>
      </p:sp>
    </p:spTree>
    <p:extLst>
      <p:ext uri="{BB962C8B-B14F-4D97-AF65-F5344CB8AC3E}">
        <p14:creationId xmlns:p14="http://schemas.microsoft.com/office/powerpoint/2010/main" val="10771974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1C92FA5C-2EC9-4BA2-A0C4-40D33F97CE6E}"/>
              </a:ext>
            </a:extLst>
          </p:cNvPr>
          <p:cNvSpPr>
            <a:spLocks noGrp="1" noRot="1" noChangeAspect="1" noChangeArrowheads="1" noTextEdit="1"/>
          </p:cNvSpPr>
          <p:nvPr>
            <p:ph type="sldImg"/>
          </p:nvPr>
        </p:nvSpPr>
        <p:spPr>
          <a:ln/>
        </p:spPr>
      </p:sp>
      <p:sp>
        <p:nvSpPr>
          <p:cNvPr id="33795" name="Notes Placeholder 2">
            <a:extLst>
              <a:ext uri="{FF2B5EF4-FFF2-40B4-BE49-F238E27FC236}">
                <a16:creationId xmlns:a16="http://schemas.microsoft.com/office/drawing/2014/main" id="{0A340D32-2B1F-4B1F-8B04-5A81E6EE4BF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anose="020B0604020202020204" pitchFamily="34" charset="0"/>
              </a:rPr>
              <a:t>The </a:t>
            </a:r>
            <a:r>
              <a:rPr lang="en-US" altLang="en-US" dirty="0" smtClean="0">
                <a:latin typeface="Arial" panose="020B0604020202020204" pitchFamily="34" charset="0"/>
              </a:rPr>
              <a:t>DQI/SQI columns are to the right in the bonus section just before the final Wildcards.  The columns detailing the date and amount of last “QSI or equivalent” are in DX and DY at the beginning of the Bonus section.  Admin must click “Yes” to “SQI Eligible” to give an employee 2 steps.  Bonus amount and DQI/SQI amount will display in </a:t>
            </a:r>
            <a:r>
              <a:rPr lang="en-US" altLang="en-US" b="1" dirty="0" smtClean="0">
                <a:solidFill>
                  <a:srgbClr val="FF0000"/>
                </a:solidFill>
                <a:latin typeface="Arial" panose="020B0604020202020204" pitchFamily="34" charset="0"/>
              </a:rPr>
              <a:t>RED</a:t>
            </a:r>
            <a:r>
              <a:rPr lang="en-US" altLang="en-US" dirty="0" smtClean="0">
                <a:solidFill>
                  <a:srgbClr val="FF0000"/>
                </a:solidFill>
                <a:latin typeface="Arial" panose="020B0604020202020204" pitchFamily="34" charset="0"/>
              </a:rPr>
              <a:t> </a:t>
            </a:r>
            <a:r>
              <a:rPr lang="en-US" altLang="en-US" dirty="0" smtClean="0">
                <a:latin typeface="Arial" panose="020B0604020202020204" pitchFamily="34" charset="0"/>
              </a:rPr>
              <a:t>if both bonus and DQI or SQI are awarded (only a flag). Bonus amount will display in </a:t>
            </a:r>
            <a:r>
              <a:rPr lang="en-US" altLang="en-US" b="1" dirty="0" smtClean="0">
                <a:solidFill>
                  <a:srgbClr val="FF0000"/>
                </a:solidFill>
                <a:latin typeface="Arial" panose="020B0604020202020204" pitchFamily="34" charset="0"/>
              </a:rPr>
              <a:t>RED</a:t>
            </a:r>
            <a:r>
              <a:rPr lang="en-US" altLang="en-US" dirty="0" smtClean="0">
                <a:solidFill>
                  <a:srgbClr val="FF0000"/>
                </a:solidFill>
                <a:latin typeface="Arial" panose="020B0604020202020204" pitchFamily="34" charset="0"/>
              </a:rPr>
              <a:t> </a:t>
            </a:r>
            <a:r>
              <a:rPr lang="en-US" altLang="en-US" dirty="0" smtClean="0">
                <a:latin typeface="Arial" panose="020B0604020202020204" pitchFamily="34" charset="0"/>
              </a:rPr>
              <a:t>with a red box around the amount if it exceeds the maximum bonus from the Budget and Setup sheet. Amount remaining in the DQI/SQI fund is displayed in EM9.</a:t>
            </a:r>
          </a:p>
          <a:p>
            <a:r>
              <a:rPr lang="en-US" altLang="en-US" b="1" dirty="0" smtClean="0">
                <a:solidFill>
                  <a:srgbClr val="FF0000"/>
                </a:solidFill>
                <a:latin typeface="Arial" panose="020B0604020202020204" pitchFamily="34" charset="0"/>
              </a:rPr>
              <a:t>DOUBLE CHECK DATA – RED MEANS TO VERIFY DATA. </a:t>
            </a:r>
          </a:p>
          <a:p>
            <a:endParaRPr lang="en-US" altLang="en-US" dirty="0" smtClean="0">
              <a:latin typeface="Arial" panose="020B0604020202020204" pitchFamily="34" charset="0"/>
            </a:endParaRPr>
          </a:p>
          <a:p>
            <a:endParaRPr lang="en-US" altLang="en-US" dirty="0">
              <a:latin typeface="Arial" panose="020B0604020202020204" pitchFamily="34" charset="0"/>
            </a:endParaRPr>
          </a:p>
        </p:txBody>
      </p:sp>
      <p:sp>
        <p:nvSpPr>
          <p:cNvPr id="33796" name="Slide Number Placeholder 3">
            <a:extLst>
              <a:ext uri="{FF2B5EF4-FFF2-40B4-BE49-F238E27FC236}">
                <a16:creationId xmlns:a16="http://schemas.microsoft.com/office/drawing/2014/main" id="{D5897A3D-AA22-40C0-93D2-D4DA652107D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defRPr>
            </a:lvl1pPr>
            <a:lvl2pPr marL="784225" indent="-301625">
              <a:defRPr sz="2400" b="1">
                <a:solidFill>
                  <a:schemeClr val="tx1"/>
                </a:solidFill>
                <a:latin typeface="Arial" panose="020B0604020202020204" pitchFamily="34" charset="0"/>
              </a:defRPr>
            </a:lvl2pPr>
            <a:lvl3pPr marL="1208088" indent="-241300">
              <a:defRPr sz="2400" b="1">
                <a:solidFill>
                  <a:schemeClr val="tx1"/>
                </a:solidFill>
                <a:latin typeface="Arial" panose="020B0604020202020204" pitchFamily="34" charset="0"/>
              </a:defRPr>
            </a:lvl3pPr>
            <a:lvl4pPr marL="1690688" indent="-241300">
              <a:defRPr sz="2400" b="1">
                <a:solidFill>
                  <a:schemeClr val="tx1"/>
                </a:solidFill>
                <a:latin typeface="Arial" panose="020B0604020202020204" pitchFamily="34" charset="0"/>
              </a:defRPr>
            </a:lvl4pPr>
            <a:lvl5pPr marL="2174875" indent="-241300">
              <a:defRPr sz="2400" b="1">
                <a:solidFill>
                  <a:schemeClr val="tx1"/>
                </a:solidFill>
                <a:latin typeface="Arial" panose="020B0604020202020204" pitchFamily="34" charset="0"/>
              </a:defRPr>
            </a:lvl5pPr>
            <a:lvl6pPr marL="2632075" indent="-241300" eaLnBrk="0" fontAlgn="base" hangingPunct="0">
              <a:spcBef>
                <a:spcPct val="0"/>
              </a:spcBef>
              <a:spcAft>
                <a:spcPct val="0"/>
              </a:spcAft>
              <a:defRPr sz="2400" b="1">
                <a:solidFill>
                  <a:schemeClr val="tx1"/>
                </a:solidFill>
                <a:latin typeface="Arial" panose="020B0604020202020204" pitchFamily="34" charset="0"/>
              </a:defRPr>
            </a:lvl6pPr>
            <a:lvl7pPr marL="3089275" indent="-241300" eaLnBrk="0" fontAlgn="base" hangingPunct="0">
              <a:spcBef>
                <a:spcPct val="0"/>
              </a:spcBef>
              <a:spcAft>
                <a:spcPct val="0"/>
              </a:spcAft>
              <a:defRPr sz="2400" b="1">
                <a:solidFill>
                  <a:schemeClr val="tx1"/>
                </a:solidFill>
                <a:latin typeface="Arial" panose="020B0604020202020204" pitchFamily="34" charset="0"/>
              </a:defRPr>
            </a:lvl7pPr>
            <a:lvl8pPr marL="3546475" indent="-241300" eaLnBrk="0" fontAlgn="base" hangingPunct="0">
              <a:spcBef>
                <a:spcPct val="0"/>
              </a:spcBef>
              <a:spcAft>
                <a:spcPct val="0"/>
              </a:spcAft>
              <a:defRPr sz="2400" b="1">
                <a:solidFill>
                  <a:schemeClr val="tx1"/>
                </a:solidFill>
                <a:latin typeface="Arial" panose="020B0604020202020204" pitchFamily="34" charset="0"/>
              </a:defRPr>
            </a:lvl8pPr>
            <a:lvl9pPr marL="4003675" indent="-241300" eaLnBrk="0" fontAlgn="base" hangingPunct="0">
              <a:spcBef>
                <a:spcPct val="0"/>
              </a:spcBef>
              <a:spcAft>
                <a:spcPct val="0"/>
              </a:spcAft>
              <a:defRPr sz="2400" b="1">
                <a:solidFill>
                  <a:schemeClr val="tx1"/>
                </a:solidFill>
                <a:latin typeface="Arial" panose="020B0604020202020204" pitchFamily="34" charset="0"/>
              </a:defRPr>
            </a:lvl9pPr>
          </a:lstStyle>
          <a:p>
            <a:fld id="{C72301B0-4507-476D-90BD-1960DFFDF928}" type="slidenum">
              <a:rPr lang="en-US" altLang="en-US" sz="1200" b="0" smtClean="0"/>
              <a:pPr/>
              <a:t>3</a:t>
            </a:fld>
            <a:endParaRPr lang="en-US" altLang="en-US" sz="1200" b="0" dirty="0"/>
          </a:p>
        </p:txBody>
      </p:sp>
    </p:spTree>
    <p:extLst>
      <p:ext uri="{BB962C8B-B14F-4D97-AF65-F5344CB8AC3E}">
        <p14:creationId xmlns:p14="http://schemas.microsoft.com/office/powerpoint/2010/main" val="23505364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58D6B79D-A167-4EEB-B7CA-2999BF3E74C0}"/>
              </a:ext>
            </a:extLst>
          </p:cNvPr>
          <p:cNvSpPr>
            <a:spLocks noGrp="1" noRot="1" noChangeAspect="1" noChangeArrowheads="1" noTextEdit="1"/>
          </p:cNvSpPr>
          <p:nvPr>
            <p:ph type="sldImg"/>
          </p:nvPr>
        </p:nvSpPr>
        <p:spPr>
          <a:ln/>
        </p:spPr>
      </p:sp>
      <p:sp>
        <p:nvSpPr>
          <p:cNvPr id="5123" name="Rectangle 3">
            <a:extLst>
              <a:ext uri="{FF2B5EF4-FFF2-40B4-BE49-F238E27FC236}">
                <a16:creationId xmlns:a16="http://schemas.microsoft.com/office/drawing/2014/main" id="{1DF4D74C-0B00-4BAB-A2EE-0D5E7FA6CA1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mn-ea"/>
                <a:cs typeface="+mn-cs"/>
              </a:rPr>
              <a:t>This concludes the thirteenth presentation in the 18-part series for CWB training.  To continue training, view the next Presentation, entitled Bonus Decisions.</a:t>
            </a:r>
          </a:p>
          <a:p>
            <a:endParaRPr lang="en-US" altLang="en-US" dirty="0">
              <a:latin typeface="Arial" panose="020B0604020202020204" pitchFamily="34" charset="0"/>
            </a:endParaRPr>
          </a:p>
        </p:txBody>
      </p:sp>
      <p:sp>
        <p:nvSpPr>
          <p:cNvPr id="4" name="Slide Number Placeholder 3">
            <a:extLst>
              <a:ext uri="{FF2B5EF4-FFF2-40B4-BE49-F238E27FC236}">
                <a16:creationId xmlns:a16="http://schemas.microsoft.com/office/drawing/2014/main" id="{D5897A3D-AA22-40C0-93D2-D4DA652107D8}"/>
              </a:ext>
            </a:extLst>
          </p:cNvPr>
          <p:cNvSpPr>
            <a:spLocks noGrp="1"/>
          </p:cNvSpPr>
          <p:nvPr>
            <p:ph type="sldNum" sz="quarter" idx="5"/>
          </p:nvPr>
        </p:nvSpPr>
        <p:spPr>
          <a:xfrm>
            <a:off x="3970338" y="8831263"/>
            <a:ext cx="3038475" cy="4635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defRPr>
            </a:lvl1pPr>
            <a:lvl2pPr marL="784225" indent="-301625">
              <a:defRPr sz="2400" b="1">
                <a:solidFill>
                  <a:schemeClr val="tx1"/>
                </a:solidFill>
                <a:latin typeface="Arial" panose="020B0604020202020204" pitchFamily="34" charset="0"/>
              </a:defRPr>
            </a:lvl2pPr>
            <a:lvl3pPr marL="1208088" indent="-241300">
              <a:defRPr sz="2400" b="1">
                <a:solidFill>
                  <a:schemeClr val="tx1"/>
                </a:solidFill>
                <a:latin typeface="Arial" panose="020B0604020202020204" pitchFamily="34" charset="0"/>
              </a:defRPr>
            </a:lvl3pPr>
            <a:lvl4pPr marL="1690688" indent="-241300">
              <a:defRPr sz="2400" b="1">
                <a:solidFill>
                  <a:schemeClr val="tx1"/>
                </a:solidFill>
                <a:latin typeface="Arial" panose="020B0604020202020204" pitchFamily="34" charset="0"/>
              </a:defRPr>
            </a:lvl4pPr>
            <a:lvl5pPr marL="2174875" indent="-241300">
              <a:defRPr sz="2400" b="1">
                <a:solidFill>
                  <a:schemeClr val="tx1"/>
                </a:solidFill>
                <a:latin typeface="Arial" panose="020B0604020202020204" pitchFamily="34" charset="0"/>
              </a:defRPr>
            </a:lvl5pPr>
            <a:lvl6pPr marL="2632075" indent="-241300" eaLnBrk="0" fontAlgn="base" hangingPunct="0">
              <a:spcBef>
                <a:spcPct val="0"/>
              </a:spcBef>
              <a:spcAft>
                <a:spcPct val="0"/>
              </a:spcAft>
              <a:defRPr sz="2400" b="1">
                <a:solidFill>
                  <a:schemeClr val="tx1"/>
                </a:solidFill>
                <a:latin typeface="Arial" panose="020B0604020202020204" pitchFamily="34" charset="0"/>
              </a:defRPr>
            </a:lvl6pPr>
            <a:lvl7pPr marL="3089275" indent="-241300" eaLnBrk="0" fontAlgn="base" hangingPunct="0">
              <a:spcBef>
                <a:spcPct val="0"/>
              </a:spcBef>
              <a:spcAft>
                <a:spcPct val="0"/>
              </a:spcAft>
              <a:defRPr sz="2400" b="1">
                <a:solidFill>
                  <a:schemeClr val="tx1"/>
                </a:solidFill>
                <a:latin typeface="Arial" panose="020B0604020202020204" pitchFamily="34" charset="0"/>
              </a:defRPr>
            </a:lvl7pPr>
            <a:lvl8pPr marL="3546475" indent="-241300" eaLnBrk="0" fontAlgn="base" hangingPunct="0">
              <a:spcBef>
                <a:spcPct val="0"/>
              </a:spcBef>
              <a:spcAft>
                <a:spcPct val="0"/>
              </a:spcAft>
              <a:defRPr sz="2400" b="1">
                <a:solidFill>
                  <a:schemeClr val="tx1"/>
                </a:solidFill>
                <a:latin typeface="Arial" panose="020B0604020202020204" pitchFamily="34" charset="0"/>
              </a:defRPr>
            </a:lvl8pPr>
            <a:lvl9pPr marL="4003675" indent="-241300" eaLnBrk="0" fontAlgn="base" hangingPunct="0">
              <a:spcBef>
                <a:spcPct val="0"/>
              </a:spcBef>
              <a:spcAft>
                <a:spcPct val="0"/>
              </a:spcAft>
              <a:defRPr sz="2400" b="1">
                <a:solidFill>
                  <a:schemeClr val="tx1"/>
                </a:solidFill>
                <a:latin typeface="Arial" panose="020B0604020202020204" pitchFamily="34" charset="0"/>
              </a:defRPr>
            </a:lvl9pPr>
          </a:lstStyle>
          <a:p>
            <a:fld id="{C72301B0-4507-476D-90BD-1960DFFDF928}" type="slidenum">
              <a:rPr lang="en-US" altLang="en-US" sz="1200" b="0" smtClean="0"/>
              <a:pPr/>
              <a:t>4</a:t>
            </a:fld>
            <a:endParaRPr lang="en-US" altLang="en-US" sz="1200" b="0" dirty="0"/>
          </a:p>
        </p:txBody>
      </p:sp>
    </p:spTree>
    <p:extLst>
      <p:ext uri="{BB962C8B-B14F-4D97-AF65-F5344CB8AC3E}">
        <p14:creationId xmlns:p14="http://schemas.microsoft.com/office/powerpoint/2010/main" val="33787792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5CBC1494-C78E-4076-A750-25B17BBE5C06}"/>
              </a:ext>
            </a:extLst>
          </p:cNvPr>
          <p:cNvSpPr>
            <a:spLocks noGrp="1" noChangeArrowheads="1"/>
          </p:cNvSpPr>
          <p:nvPr>
            <p:ph type="sldNum" sz="quarter" idx="10"/>
          </p:nvPr>
        </p:nvSpPr>
        <p:spPr>
          <a:ln/>
        </p:spPr>
        <p:txBody>
          <a:bodyPr/>
          <a:lstStyle>
            <a:lvl1pPr>
              <a:defRPr/>
            </a:lvl1pPr>
          </a:lstStyle>
          <a:p>
            <a:pPr>
              <a:defRPr/>
            </a:pPr>
            <a:endParaRPr lang="en-US" altLang="en-US"/>
          </a:p>
          <a:p>
            <a:pPr>
              <a:defRPr/>
            </a:pPr>
            <a:endParaRPr lang="en-US" altLang="en-US"/>
          </a:p>
          <a:p>
            <a:pPr>
              <a:defRPr/>
            </a:pPr>
            <a:fld id="{9F554C71-852F-4693-8BA7-FCA71B8D7269}" type="slidenum">
              <a:rPr lang="en-US" altLang="en-US"/>
              <a:pPr>
                <a:defRPr/>
              </a:pPr>
              <a:t>‹#›</a:t>
            </a:fld>
            <a:endParaRPr lang="en-US" altLang="en-US"/>
          </a:p>
        </p:txBody>
      </p:sp>
    </p:spTree>
    <p:extLst>
      <p:ext uri="{BB962C8B-B14F-4D97-AF65-F5344CB8AC3E}">
        <p14:creationId xmlns:p14="http://schemas.microsoft.com/office/powerpoint/2010/main" val="25969208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400"/>
            <a:ext cx="2057400" cy="5969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2400"/>
            <a:ext cx="6019800" cy="5969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943FF163-2E5F-4E4A-A635-55ADE2232A85}"/>
              </a:ext>
            </a:extLst>
          </p:cNvPr>
          <p:cNvSpPr>
            <a:spLocks noGrp="1" noChangeArrowheads="1"/>
          </p:cNvSpPr>
          <p:nvPr>
            <p:ph type="sldNum" sz="quarter" idx="10"/>
          </p:nvPr>
        </p:nvSpPr>
        <p:spPr>
          <a:ln/>
        </p:spPr>
        <p:txBody>
          <a:bodyPr/>
          <a:lstStyle>
            <a:lvl1pPr>
              <a:defRPr/>
            </a:lvl1pPr>
          </a:lstStyle>
          <a:p>
            <a:pPr>
              <a:defRPr/>
            </a:pPr>
            <a:endParaRPr lang="en-US" altLang="en-US"/>
          </a:p>
          <a:p>
            <a:pPr>
              <a:defRPr/>
            </a:pPr>
            <a:endParaRPr lang="en-US" altLang="en-US"/>
          </a:p>
          <a:p>
            <a:pPr>
              <a:defRPr/>
            </a:pPr>
            <a:fld id="{41C78A00-9ED4-4834-BD1B-57BA78B3214F}" type="slidenum">
              <a:rPr lang="en-US" altLang="en-US"/>
              <a:pPr>
                <a:defRPr/>
              </a:pPr>
              <a:t>‹#›</a:t>
            </a:fld>
            <a:endParaRPr lang="en-US" altLang="en-US"/>
          </a:p>
        </p:txBody>
      </p:sp>
    </p:spTree>
    <p:extLst>
      <p:ext uri="{BB962C8B-B14F-4D97-AF65-F5344CB8AC3E}">
        <p14:creationId xmlns:p14="http://schemas.microsoft.com/office/powerpoint/2010/main" val="34369248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6">
            <a:extLst>
              <a:ext uri="{FF2B5EF4-FFF2-40B4-BE49-F238E27FC236}">
                <a16:creationId xmlns:a16="http://schemas.microsoft.com/office/drawing/2014/main" id="{0D5990A3-C282-429A-8293-FCE9269FA2B2}"/>
              </a:ext>
            </a:extLst>
          </p:cNvPr>
          <p:cNvSpPr>
            <a:spLocks noGrp="1" noChangeArrowheads="1"/>
          </p:cNvSpPr>
          <p:nvPr>
            <p:ph type="sldNum" sz="quarter" idx="10"/>
          </p:nvPr>
        </p:nvSpPr>
        <p:spPr>
          <a:ln/>
        </p:spPr>
        <p:txBody>
          <a:bodyPr/>
          <a:lstStyle>
            <a:lvl1pPr>
              <a:defRPr/>
            </a:lvl1pPr>
          </a:lstStyle>
          <a:p>
            <a:pPr>
              <a:defRPr/>
            </a:pPr>
            <a:endParaRPr lang="en-US" altLang="en-US"/>
          </a:p>
          <a:p>
            <a:pPr>
              <a:defRPr/>
            </a:pPr>
            <a:endParaRPr lang="en-US" altLang="en-US"/>
          </a:p>
          <a:p>
            <a:pPr>
              <a:defRPr/>
            </a:pPr>
            <a:fld id="{B9290829-C27D-4C14-AAF8-05066817EE4F}" type="slidenum">
              <a:rPr lang="en-US" altLang="en-US"/>
              <a:pPr>
                <a:defRPr/>
              </a:pPr>
              <a:t>‹#›</a:t>
            </a:fld>
            <a:endParaRPr lang="en-US" altLang="en-US"/>
          </a:p>
        </p:txBody>
      </p:sp>
    </p:spTree>
    <p:extLst>
      <p:ext uri="{BB962C8B-B14F-4D97-AF65-F5344CB8AC3E}">
        <p14:creationId xmlns:p14="http://schemas.microsoft.com/office/powerpoint/2010/main" val="37135128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76313" y="152400"/>
            <a:ext cx="7620000" cy="868363"/>
          </a:xfrm>
        </p:spPr>
        <p:txBody>
          <a:bodyPr/>
          <a:lstStyle/>
          <a:p>
            <a:r>
              <a:rPr lang="en-US"/>
              <a:t>Click to edit Master title style</a:t>
            </a:r>
          </a:p>
        </p:txBody>
      </p:sp>
      <p:sp>
        <p:nvSpPr>
          <p:cNvPr id="3" name="Table Placeholder 2"/>
          <p:cNvSpPr>
            <a:spLocks noGrp="1"/>
          </p:cNvSpPr>
          <p:nvPr>
            <p:ph type="tbl" idx="1"/>
          </p:nvPr>
        </p:nvSpPr>
        <p:spPr>
          <a:xfrm>
            <a:off x="457200" y="1454150"/>
            <a:ext cx="8229600" cy="4667250"/>
          </a:xfrm>
        </p:spPr>
        <p:txBody>
          <a:bodyPr/>
          <a:lstStyle/>
          <a:p>
            <a:pPr lvl="0"/>
            <a:endParaRPr lang="en-US" noProof="0" dirty="0"/>
          </a:p>
        </p:txBody>
      </p:sp>
      <p:sp>
        <p:nvSpPr>
          <p:cNvPr id="4" name="Rectangle 6">
            <a:extLst>
              <a:ext uri="{FF2B5EF4-FFF2-40B4-BE49-F238E27FC236}">
                <a16:creationId xmlns:a16="http://schemas.microsoft.com/office/drawing/2014/main" id="{870AE2C2-4DF3-491C-BA28-68E9F64E2FF0}"/>
              </a:ext>
            </a:extLst>
          </p:cNvPr>
          <p:cNvSpPr>
            <a:spLocks noGrp="1" noChangeArrowheads="1"/>
          </p:cNvSpPr>
          <p:nvPr>
            <p:ph type="sldNum" sz="quarter" idx="10"/>
          </p:nvPr>
        </p:nvSpPr>
        <p:spPr>
          <a:ln/>
        </p:spPr>
        <p:txBody>
          <a:bodyPr/>
          <a:lstStyle>
            <a:lvl1pPr>
              <a:defRPr/>
            </a:lvl1pPr>
          </a:lstStyle>
          <a:p>
            <a:pPr>
              <a:defRPr/>
            </a:pPr>
            <a:endParaRPr lang="en-US" altLang="en-US"/>
          </a:p>
          <a:p>
            <a:pPr>
              <a:defRPr/>
            </a:pPr>
            <a:endParaRPr lang="en-US" altLang="en-US"/>
          </a:p>
          <a:p>
            <a:pPr>
              <a:defRPr/>
            </a:pPr>
            <a:fld id="{7D438D97-9193-42AE-AF74-F35F587C14E5}" type="slidenum">
              <a:rPr lang="en-US" altLang="en-US"/>
              <a:pPr>
                <a:defRPr/>
              </a:pPr>
              <a:t>‹#›</a:t>
            </a:fld>
            <a:endParaRPr lang="en-US" altLang="en-US"/>
          </a:p>
        </p:txBody>
      </p:sp>
    </p:spTree>
    <p:extLst>
      <p:ext uri="{BB962C8B-B14F-4D97-AF65-F5344CB8AC3E}">
        <p14:creationId xmlns:p14="http://schemas.microsoft.com/office/powerpoint/2010/main" val="8983606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76313" y="152400"/>
            <a:ext cx="7620000" cy="868363"/>
          </a:xfrm>
        </p:spPr>
        <p:txBody>
          <a:bodyPr/>
          <a:lstStyle/>
          <a:p>
            <a:r>
              <a:rPr lang="en-US"/>
              <a:t>Click to edit Master title style</a:t>
            </a:r>
          </a:p>
        </p:txBody>
      </p:sp>
      <p:sp>
        <p:nvSpPr>
          <p:cNvPr id="3" name="Text Placeholder 2"/>
          <p:cNvSpPr>
            <a:spLocks noGrp="1"/>
          </p:cNvSpPr>
          <p:nvPr>
            <p:ph type="body" sz="half" idx="1"/>
          </p:nvPr>
        </p:nvSpPr>
        <p:spPr>
          <a:xfrm>
            <a:off x="457200" y="1454150"/>
            <a:ext cx="4038600" cy="4667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54150"/>
            <a:ext cx="4038600" cy="4667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a:extLst>
              <a:ext uri="{FF2B5EF4-FFF2-40B4-BE49-F238E27FC236}">
                <a16:creationId xmlns:a16="http://schemas.microsoft.com/office/drawing/2014/main" id="{E01471F9-1118-4649-904F-90CF19F59F33}"/>
              </a:ext>
            </a:extLst>
          </p:cNvPr>
          <p:cNvSpPr>
            <a:spLocks noGrp="1" noChangeArrowheads="1"/>
          </p:cNvSpPr>
          <p:nvPr>
            <p:ph type="sldNum" sz="quarter" idx="10"/>
          </p:nvPr>
        </p:nvSpPr>
        <p:spPr>
          <a:ln/>
        </p:spPr>
        <p:txBody>
          <a:bodyPr/>
          <a:lstStyle>
            <a:lvl1pPr>
              <a:defRPr/>
            </a:lvl1pPr>
          </a:lstStyle>
          <a:p>
            <a:pPr>
              <a:defRPr/>
            </a:pPr>
            <a:endParaRPr lang="en-US" altLang="en-US"/>
          </a:p>
          <a:p>
            <a:pPr>
              <a:defRPr/>
            </a:pPr>
            <a:endParaRPr lang="en-US" altLang="en-US"/>
          </a:p>
          <a:p>
            <a:pPr>
              <a:defRPr/>
            </a:pPr>
            <a:fld id="{C7B065EE-5D0B-4471-99A9-BBE6534C9214}" type="slidenum">
              <a:rPr lang="en-US" altLang="en-US"/>
              <a:pPr>
                <a:defRPr/>
              </a:pPr>
              <a:t>‹#›</a:t>
            </a:fld>
            <a:endParaRPr lang="en-US" altLang="en-US"/>
          </a:p>
        </p:txBody>
      </p:sp>
    </p:spTree>
    <p:extLst>
      <p:ext uri="{BB962C8B-B14F-4D97-AF65-F5344CB8AC3E}">
        <p14:creationId xmlns:p14="http://schemas.microsoft.com/office/powerpoint/2010/main" val="37004970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AB45897-F4EB-4878-8FB9-2E7CA1311FC0}" type="datetimeFigureOut">
              <a:rPr lang="en-US" smtClean="0"/>
              <a:t>8/5/2019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B1C3F0-B953-49E0-82DB-5558010387F0}" type="slidenum">
              <a:rPr lang="en-US" smtClean="0"/>
              <a:t>‹#›</a:t>
            </a:fld>
            <a:endParaRPr lang="en-US"/>
          </a:p>
        </p:txBody>
      </p:sp>
    </p:spTree>
    <p:extLst>
      <p:ext uri="{BB962C8B-B14F-4D97-AF65-F5344CB8AC3E}">
        <p14:creationId xmlns:p14="http://schemas.microsoft.com/office/powerpoint/2010/main" val="8742280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AB45897-F4EB-4878-8FB9-2E7CA1311FC0}" type="datetimeFigureOut">
              <a:rPr lang="en-US" smtClean="0"/>
              <a:t>8/5/2019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B1C3F0-B953-49E0-82DB-5558010387F0}" type="slidenum">
              <a:rPr lang="en-US" smtClean="0"/>
              <a:t>‹#›</a:t>
            </a:fld>
            <a:endParaRPr lang="en-US"/>
          </a:p>
        </p:txBody>
      </p:sp>
    </p:spTree>
    <p:extLst>
      <p:ext uri="{BB962C8B-B14F-4D97-AF65-F5344CB8AC3E}">
        <p14:creationId xmlns:p14="http://schemas.microsoft.com/office/powerpoint/2010/main" val="37519203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AB45897-F4EB-4878-8FB9-2E7CA1311FC0}" type="datetimeFigureOut">
              <a:rPr lang="en-US" smtClean="0"/>
              <a:t>8/5/2019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B1C3F0-B953-49E0-82DB-5558010387F0}" type="slidenum">
              <a:rPr lang="en-US" smtClean="0"/>
              <a:t>‹#›</a:t>
            </a:fld>
            <a:endParaRPr lang="en-US"/>
          </a:p>
        </p:txBody>
      </p:sp>
    </p:spTree>
    <p:extLst>
      <p:ext uri="{BB962C8B-B14F-4D97-AF65-F5344CB8AC3E}">
        <p14:creationId xmlns:p14="http://schemas.microsoft.com/office/powerpoint/2010/main" val="9464116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AB45897-F4EB-4878-8FB9-2E7CA1311FC0}" type="datetimeFigureOut">
              <a:rPr lang="en-US" smtClean="0"/>
              <a:t>8/5/2019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B1C3F0-B953-49E0-82DB-5558010387F0}" type="slidenum">
              <a:rPr lang="en-US" smtClean="0"/>
              <a:t>‹#›</a:t>
            </a:fld>
            <a:endParaRPr lang="en-US"/>
          </a:p>
        </p:txBody>
      </p:sp>
    </p:spTree>
    <p:extLst>
      <p:ext uri="{BB962C8B-B14F-4D97-AF65-F5344CB8AC3E}">
        <p14:creationId xmlns:p14="http://schemas.microsoft.com/office/powerpoint/2010/main" val="11745399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AB45897-F4EB-4878-8FB9-2E7CA1311FC0}" type="datetimeFigureOut">
              <a:rPr lang="en-US" smtClean="0"/>
              <a:t>8/5/2019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B1C3F0-B953-49E0-82DB-5558010387F0}" type="slidenum">
              <a:rPr lang="en-US" smtClean="0"/>
              <a:t>‹#›</a:t>
            </a:fld>
            <a:endParaRPr lang="en-US"/>
          </a:p>
        </p:txBody>
      </p:sp>
    </p:spTree>
    <p:extLst>
      <p:ext uri="{BB962C8B-B14F-4D97-AF65-F5344CB8AC3E}">
        <p14:creationId xmlns:p14="http://schemas.microsoft.com/office/powerpoint/2010/main" val="3682110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AB45897-F4EB-4878-8FB9-2E7CA1311FC0}" type="datetimeFigureOut">
              <a:rPr lang="en-US" smtClean="0"/>
              <a:t>8/5/2019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B1C3F0-B953-49E0-82DB-5558010387F0}" type="slidenum">
              <a:rPr lang="en-US" smtClean="0"/>
              <a:t>‹#›</a:t>
            </a:fld>
            <a:endParaRPr lang="en-US"/>
          </a:p>
        </p:txBody>
      </p:sp>
    </p:spTree>
    <p:extLst>
      <p:ext uri="{BB962C8B-B14F-4D97-AF65-F5344CB8AC3E}">
        <p14:creationId xmlns:p14="http://schemas.microsoft.com/office/powerpoint/2010/main" val="2051721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a:extLst>
              <a:ext uri="{FF2B5EF4-FFF2-40B4-BE49-F238E27FC236}">
                <a16:creationId xmlns:a16="http://schemas.microsoft.com/office/drawing/2014/main" id="{4CDDAA54-07E9-48A4-BB77-27CCF3F60A2F}"/>
              </a:ext>
            </a:extLst>
          </p:cNvPr>
          <p:cNvSpPr>
            <a:spLocks noGrp="1" noChangeArrowheads="1"/>
          </p:cNvSpPr>
          <p:nvPr>
            <p:ph type="sldNum" sz="quarter" idx="10"/>
          </p:nvPr>
        </p:nvSpPr>
        <p:spPr>
          <a:ln/>
        </p:spPr>
        <p:txBody>
          <a:bodyPr/>
          <a:lstStyle>
            <a:lvl1pPr>
              <a:defRPr/>
            </a:lvl1pPr>
          </a:lstStyle>
          <a:p>
            <a:pPr>
              <a:defRPr/>
            </a:pPr>
            <a:endParaRPr lang="en-US" altLang="en-US"/>
          </a:p>
          <a:p>
            <a:pPr>
              <a:defRPr/>
            </a:pPr>
            <a:endParaRPr lang="en-US" altLang="en-US"/>
          </a:p>
          <a:p>
            <a:pPr>
              <a:defRPr/>
            </a:pPr>
            <a:fld id="{F5B8395F-4B72-438D-AD34-ECAEDB0EA168}" type="slidenum">
              <a:rPr lang="en-US" altLang="en-US"/>
              <a:pPr>
                <a:defRPr/>
              </a:pPr>
              <a:t>‹#›</a:t>
            </a:fld>
            <a:endParaRPr lang="en-US" altLang="en-US"/>
          </a:p>
        </p:txBody>
      </p:sp>
    </p:spTree>
    <p:extLst>
      <p:ext uri="{BB962C8B-B14F-4D97-AF65-F5344CB8AC3E}">
        <p14:creationId xmlns:p14="http://schemas.microsoft.com/office/powerpoint/2010/main" val="29596325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B45897-F4EB-4878-8FB9-2E7CA1311FC0}" type="datetimeFigureOut">
              <a:rPr lang="en-US" smtClean="0"/>
              <a:t>8/5/2019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B1C3F0-B953-49E0-82DB-5558010387F0}" type="slidenum">
              <a:rPr lang="en-US" smtClean="0"/>
              <a:t>‹#›</a:t>
            </a:fld>
            <a:endParaRPr lang="en-US"/>
          </a:p>
        </p:txBody>
      </p:sp>
    </p:spTree>
    <p:extLst>
      <p:ext uri="{BB962C8B-B14F-4D97-AF65-F5344CB8AC3E}">
        <p14:creationId xmlns:p14="http://schemas.microsoft.com/office/powerpoint/2010/main" val="14500747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AB45897-F4EB-4878-8FB9-2E7CA1311FC0}" type="datetimeFigureOut">
              <a:rPr lang="en-US" smtClean="0"/>
              <a:t>8/5/2019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B1C3F0-B953-49E0-82DB-5558010387F0}" type="slidenum">
              <a:rPr lang="en-US" smtClean="0"/>
              <a:t>‹#›</a:t>
            </a:fld>
            <a:endParaRPr lang="en-US"/>
          </a:p>
        </p:txBody>
      </p:sp>
    </p:spTree>
    <p:extLst>
      <p:ext uri="{BB962C8B-B14F-4D97-AF65-F5344CB8AC3E}">
        <p14:creationId xmlns:p14="http://schemas.microsoft.com/office/powerpoint/2010/main" val="5472588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AB45897-F4EB-4878-8FB9-2E7CA1311FC0}" type="datetimeFigureOut">
              <a:rPr lang="en-US" smtClean="0"/>
              <a:t>8/5/2019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B1C3F0-B953-49E0-82DB-5558010387F0}" type="slidenum">
              <a:rPr lang="en-US" smtClean="0"/>
              <a:t>‹#›</a:t>
            </a:fld>
            <a:endParaRPr lang="en-US"/>
          </a:p>
        </p:txBody>
      </p:sp>
    </p:spTree>
    <p:extLst>
      <p:ext uri="{BB962C8B-B14F-4D97-AF65-F5344CB8AC3E}">
        <p14:creationId xmlns:p14="http://schemas.microsoft.com/office/powerpoint/2010/main" val="17973726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AB45897-F4EB-4878-8FB9-2E7CA1311FC0}" type="datetimeFigureOut">
              <a:rPr lang="en-US" smtClean="0"/>
              <a:t>8/5/2019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B1C3F0-B953-49E0-82DB-5558010387F0}" type="slidenum">
              <a:rPr lang="en-US" smtClean="0"/>
              <a:t>‹#›</a:t>
            </a:fld>
            <a:endParaRPr lang="en-US"/>
          </a:p>
        </p:txBody>
      </p:sp>
    </p:spTree>
    <p:extLst>
      <p:ext uri="{BB962C8B-B14F-4D97-AF65-F5344CB8AC3E}">
        <p14:creationId xmlns:p14="http://schemas.microsoft.com/office/powerpoint/2010/main" val="8319696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AB45897-F4EB-4878-8FB9-2E7CA1311FC0}" type="datetimeFigureOut">
              <a:rPr lang="en-US" smtClean="0"/>
              <a:t>8/5/2019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B1C3F0-B953-49E0-82DB-5558010387F0}" type="slidenum">
              <a:rPr lang="en-US" smtClean="0"/>
              <a:t>‹#›</a:t>
            </a:fld>
            <a:endParaRPr lang="en-US"/>
          </a:p>
        </p:txBody>
      </p:sp>
    </p:spTree>
    <p:extLst>
      <p:ext uri="{BB962C8B-B14F-4D97-AF65-F5344CB8AC3E}">
        <p14:creationId xmlns:p14="http://schemas.microsoft.com/office/powerpoint/2010/main" val="4136192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454150"/>
            <a:ext cx="4038600" cy="4667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54150"/>
            <a:ext cx="4038600" cy="4667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a:extLst>
              <a:ext uri="{FF2B5EF4-FFF2-40B4-BE49-F238E27FC236}">
                <a16:creationId xmlns:a16="http://schemas.microsoft.com/office/drawing/2014/main" id="{0CCF5808-766A-43A4-88AC-550B57244133}"/>
              </a:ext>
            </a:extLst>
          </p:cNvPr>
          <p:cNvSpPr>
            <a:spLocks noGrp="1" noChangeArrowheads="1"/>
          </p:cNvSpPr>
          <p:nvPr>
            <p:ph type="sldNum" sz="quarter" idx="10"/>
          </p:nvPr>
        </p:nvSpPr>
        <p:spPr>
          <a:ln/>
        </p:spPr>
        <p:txBody>
          <a:bodyPr/>
          <a:lstStyle>
            <a:lvl1pPr>
              <a:defRPr/>
            </a:lvl1pPr>
          </a:lstStyle>
          <a:p>
            <a:pPr>
              <a:defRPr/>
            </a:pPr>
            <a:endParaRPr lang="en-US" altLang="en-US"/>
          </a:p>
          <a:p>
            <a:pPr>
              <a:defRPr/>
            </a:pPr>
            <a:endParaRPr lang="en-US" altLang="en-US"/>
          </a:p>
          <a:p>
            <a:pPr>
              <a:defRPr/>
            </a:pPr>
            <a:fld id="{22A61465-E85F-4EF8-812B-C000EE58F8EA}" type="slidenum">
              <a:rPr lang="en-US" altLang="en-US"/>
              <a:pPr>
                <a:defRPr/>
              </a:pPr>
              <a:t>‹#›</a:t>
            </a:fld>
            <a:endParaRPr lang="en-US" altLang="en-US"/>
          </a:p>
        </p:txBody>
      </p:sp>
    </p:spTree>
    <p:extLst>
      <p:ext uri="{BB962C8B-B14F-4D97-AF65-F5344CB8AC3E}">
        <p14:creationId xmlns:p14="http://schemas.microsoft.com/office/powerpoint/2010/main" val="39717187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8B9AD392-2CED-4794-8847-59D41A93512A}"/>
              </a:ext>
            </a:extLst>
          </p:cNvPr>
          <p:cNvSpPr>
            <a:spLocks noGrp="1" noChangeArrowheads="1"/>
          </p:cNvSpPr>
          <p:nvPr>
            <p:ph type="sldNum" sz="quarter" idx="10"/>
          </p:nvPr>
        </p:nvSpPr>
        <p:spPr>
          <a:ln/>
        </p:spPr>
        <p:txBody>
          <a:bodyPr/>
          <a:lstStyle>
            <a:lvl1pPr>
              <a:defRPr/>
            </a:lvl1pPr>
          </a:lstStyle>
          <a:p>
            <a:pPr>
              <a:defRPr/>
            </a:pPr>
            <a:endParaRPr lang="en-US" altLang="en-US"/>
          </a:p>
          <a:p>
            <a:pPr>
              <a:defRPr/>
            </a:pPr>
            <a:endParaRPr lang="en-US" altLang="en-US"/>
          </a:p>
          <a:p>
            <a:pPr>
              <a:defRPr/>
            </a:pPr>
            <a:fld id="{B5020480-DAF5-4730-BF19-CD952834F5AA}" type="slidenum">
              <a:rPr lang="en-US" altLang="en-US"/>
              <a:pPr>
                <a:defRPr/>
              </a:pPr>
              <a:t>‹#›</a:t>
            </a:fld>
            <a:endParaRPr lang="en-US" altLang="en-US"/>
          </a:p>
        </p:txBody>
      </p:sp>
    </p:spTree>
    <p:extLst>
      <p:ext uri="{BB962C8B-B14F-4D97-AF65-F5344CB8AC3E}">
        <p14:creationId xmlns:p14="http://schemas.microsoft.com/office/powerpoint/2010/main" val="38074740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a:extLst>
              <a:ext uri="{FF2B5EF4-FFF2-40B4-BE49-F238E27FC236}">
                <a16:creationId xmlns:a16="http://schemas.microsoft.com/office/drawing/2014/main" id="{AA05EA1A-240A-43B6-9A0B-4F68B4688F7C}"/>
              </a:ext>
            </a:extLst>
          </p:cNvPr>
          <p:cNvSpPr>
            <a:spLocks noGrp="1" noChangeArrowheads="1"/>
          </p:cNvSpPr>
          <p:nvPr>
            <p:ph type="sldNum" sz="quarter" idx="10"/>
          </p:nvPr>
        </p:nvSpPr>
        <p:spPr>
          <a:ln/>
        </p:spPr>
        <p:txBody>
          <a:bodyPr/>
          <a:lstStyle>
            <a:lvl1pPr>
              <a:defRPr/>
            </a:lvl1pPr>
          </a:lstStyle>
          <a:p>
            <a:pPr>
              <a:defRPr/>
            </a:pPr>
            <a:endParaRPr lang="en-US" altLang="en-US"/>
          </a:p>
          <a:p>
            <a:pPr>
              <a:defRPr/>
            </a:pPr>
            <a:endParaRPr lang="en-US" altLang="en-US"/>
          </a:p>
          <a:p>
            <a:pPr>
              <a:defRPr/>
            </a:pPr>
            <a:fld id="{6504D0ED-6E37-4F28-A0E6-F72200C7FE29}" type="slidenum">
              <a:rPr lang="en-US" altLang="en-US"/>
              <a:pPr>
                <a:defRPr/>
              </a:pPr>
              <a:t>‹#›</a:t>
            </a:fld>
            <a:endParaRPr lang="en-US" altLang="en-US"/>
          </a:p>
        </p:txBody>
      </p:sp>
    </p:spTree>
    <p:extLst>
      <p:ext uri="{BB962C8B-B14F-4D97-AF65-F5344CB8AC3E}">
        <p14:creationId xmlns:p14="http://schemas.microsoft.com/office/powerpoint/2010/main" val="12375762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FD77F64F-1D0F-4413-B6D7-75B38E0FF150}"/>
              </a:ext>
            </a:extLst>
          </p:cNvPr>
          <p:cNvSpPr>
            <a:spLocks noGrp="1" noChangeArrowheads="1"/>
          </p:cNvSpPr>
          <p:nvPr>
            <p:ph type="sldNum" sz="quarter" idx="10"/>
          </p:nvPr>
        </p:nvSpPr>
        <p:spPr>
          <a:ln/>
        </p:spPr>
        <p:txBody>
          <a:bodyPr/>
          <a:lstStyle>
            <a:lvl1pPr>
              <a:defRPr/>
            </a:lvl1pPr>
          </a:lstStyle>
          <a:p>
            <a:pPr>
              <a:defRPr/>
            </a:pPr>
            <a:endParaRPr lang="en-US" altLang="en-US"/>
          </a:p>
          <a:p>
            <a:pPr>
              <a:defRPr/>
            </a:pPr>
            <a:endParaRPr lang="en-US" altLang="en-US"/>
          </a:p>
          <a:p>
            <a:pPr>
              <a:defRPr/>
            </a:pPr>
            <a:fld id="{666D9CBC-8080-4593-817A-574D3EB5ECA0}" type="slidenum">
              <a:rPr lang="en-US" altLang="en-US"/>
              <a:pPr>
                <a:defRPr/>
              </a:pPr>
              <a:t>‹#›</a:t>
            </a:fld>
            <a:endParaRPr lang="en-US" altLang="en-US"/>
          </a:p>
        </p:txBody>
      </p:sp>
    </p:spTree>
    <p:extLst>
      <p:ext uri="{BB962C8B-B14F-4D97-AF65-F5344CB8AC3E}">
        <p14:creationId xmlns:p14="http://schemas.microsoft.com/office/powerpoint/2010/main" val="16316016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a:extLst>
              <a:ext uri="{FF2B5EF4-FFF2-40B4-BE49-F238E27FC236}">
                <a16:creationId xmlns:a16="http://schemas.microsoft.com/office/drawing/2014/main" id="{422AB0E2-4419-4265-8FAB-2B6E5B16E12D}"/>
              </a:ext>
            </a:extLst>
          </p:cNvPr>
          <p:cNvSpPr>
            <a:spLocks noGrp="1" noChangeArrowheads="1"/>
          </p:cNvSpPr>
          <p:nvPr>
            <p:ph type="sldNum" sz="quarter" idx="10"/>
          </p:nvPr>
        </p:nvSpPr>
        <p:spPr>
          <a:ln/>
        </p:spPr>
        <p:txBody>
          <a:bodyPr/>
          <a:lstStyle>
            <a:lvl1pPr>
              <a:defRPr/>
            </a:lvl1pPr>
          </a:lstStyle>
          <a:p>
            <a:pPr>
              <a:defRPr/>
            </a:pPr>
            <a:endParaRPr lang="en-US" altLang="en-US"/>
          </a:p>
          <a:p>
            <a:pPr>
              <a:defRPr/>
            </a:pPr>
            <a:endParaRPr lang="en-US" altLang="en-US"/>
          </a:p>
          <a:p>
            <a:pPr>
              <a:defRPr/>
            </a:pPr>
            <a:fld id="{EC736466-6B3D-44E8-9482-3BD7014E6FF8}" type="slidenum">
              <a:rPr lang="en-US" altLang="en-US"/>
              <a:pPr>
                <a:defRPr/>
              </a:pPr>
              <a:t>‹#›</a:t>
            </a:fld>
            <a:endParaRPr lang="en-US" altLang="en-US"/>
          </a:p>
        </p:txBody>
      </p:sp>
    </p:spTree>
    <p:extLst>
      <p:ext uri="{BB962C8B-B14F-4D97-AF65-F5344CB8AC3E}">
        <p14:creationId xmlns:p14="http://schemas.microsoft.com/office/powerpoint/2010/main" val="34995728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a:extLst>
              <a:ext uri="{FF2B5EF4-FFF2-40B4-BE49-F238E27FC236}">
                <a16:creationId xmlns:a16="http://schemas.microsoft.com/office/drawing/2014/main" id="{B9D9DD16-E240-4600-9E26-1CA0279BB2C3}"/>
              </a:ext>
            </a:extLst>
          </p:cNvPr>
          <p:cNvSpPr>
            <a:spLocks noGrp="1" noChangeArrowheads="1"/>
          </p:cNvSpPr>
          <p:nvPr>
            <p:ph type="sldNum" sz="quarter" idx="10"/>
          </p:nvPr>
        </p:nvSpPr>
        <p:spPr>
          <a:ln/>
        </p:spPr>
        <p:txBody>
          <a:bodyPr/>
          <a:lstStyle>
            <a:lvl1pPr>
              <a:defRPr/>
            </a:lvl1pPr>
          </a:lstStyle>
          <a:p>
            <a:pPr>
              <a:defRPr/>
            </a:pPr>
            <a:endParaRPr lang="en-US" altLang="en-US"/>
          </a:p>
          <a:p>
            <a:pPr>
              <a:defRPr/>
            </a:pPr>
            <a:endParaRPr lang="en-US" altLang="en-US"/>
          </a:p>
          <a:p>
            <a:pPr>
              <a:defRPr/>
            </a:pPr>
            <a:fld id="{C81DC77D-70D2-46B7-B717-0248D11276C4}" type="slidenum">
              <a:rPr lang="en-US" altLang="en-US"/>
              <a:pPr>
                <a:defRPr/>
              </a:pPr>
              <a:t>‹#›</a:t>
            </a:fld>
            <a:endParaRPr lang="en-US" altLang="en-US"/>
          </a:p>
        </p:txBody>
      </p:sp>
    </p:spTree>
    <p:extLst>
      <p:ext uri="{BB962C8B-B14F-4D97-AF65-F5344CB8AC3E}">
        <p14:creationId xmlns:p14="http://schemas.microsoft.com/office/powerpoint/2010/main" val="4542192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9349F506-EECF-4240-9244-91F2EEC303C9}"/>
              </a:ext>
            </a:extLst>
          </p:cNvPr>
          <p:cNvSpPr>
            <a:spLocks noGrp="1" noChangeArrowheads="1"/>
          </p:cNvSpPr>
          <p:nvPr>
            <p:ph type="sldNum" sz="quarter" idx="10"/>
          </p:nvPr>
        </p:nvSpPr>
        <p:spPr>
          <a:ln/>
        </p:spPr>
        <p:txBody>
          <a:bodyPr/>
          <a:lstStyle>
            <a:lvl1pPr>
              <a:defRPr/>
            </a:lvl1pPr>
          </a:lstStyle>
          <a:p>
            <a:pPr>
              <a:defRPr/>
            </a:pPr>
            <a:endParaRPr lang="en-US" altLang="en-US"/>
          </a:p>
          <a:p>
            <a:pPr>
              <a:defRPr/>
            </a:pPr>
            <a:endParaRPr lang="en-US" altLang="en-US"/>
          </a:p>
          <a:p>
            <a:pPr>
              <a:defRPr/>
            </a:pPr>
            <a:fld id="{AB12EAE8-C30A-4D6E-B2EC-99BE038B290C}" type="slidenum">
              <a:rPr lang="en-US" altLang="en-US"/>
              <a:pPr>
                <a:defRPr/>
              </a:pPr>
              <a:t>‹#›</a:t>
            </a:fld>
            <a:endParaRPr lang="en-US" altLang="en-US"/>
          </a:p>
        </p:txBody>
      </p:sp>
    </p:spTree>
    <p:extLst>
      <p:ext uri="{BB962C8B-B14F-4D97-AF65-F5344CB8AC3E}">
        <p14:creationId xmlns:p14="http://schemas.microsoft.com/office/powerpoint/2010/main" val="28068240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0E046259-4C66-41FD-BF7A-ADF481127E8F}"/>
              </a:ext>
            </a:extLst>
          </p:cNvPr>
          <p:cNvSpPr>
            <a:spLocks noGrp="1" noChangeArrowheads="1"/>
          </p:cNvSpPr>
          <p:nvPr>
            <p:ph type="title"/>
          </p:nvPr>
        </p:nvSpPr>
        <p:spPr bwMode="auto">
          <a:xfrm>
            <a:off x="976313" y="152400"/>
            <a:ext cx="76200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D05EDB55-8F0B-4349-B2DD-5E8BAB4F8A02}"/>
              </a:ext>
            </a:extLst>
          </p:cNvPr>
          <p:cNvSpPr>
            <a:spLocks noGrp="1" noChangeArrowheads="1"/>
          </p:cNvSpPr>
          <p:nvPr>
            <p:ph type="body" idx="1"/>
          </p:nvPr>
        </p:nvSpPr>
        <p:spPr bwMode="auto">
          <a:xfrm>
            <a:off x="457200" y="1454150"/>
            <a:ext cx="8229600" cy="466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 Click to edit Master text styles</a:t>
            </a:r>
          </a:p>
          <a:p>
            <a:pPr lvl="1"/>
            <a:r>
              <a:rPr lang="en-US" altLang="en-US"/>
              <a:t> Second level</a:t>
            </a:r>
          </a:p>
          <a:p>
            <a:pPr lvl="2"/>
            <a:r>
              <a:rPr lang="en-US" altLang="en-US"/>
              <a:t> Third level</a:t>
            </a:r>
          </a:p>
          <a:p>
            <a:pPr lvl="3"/>
            <a:r>
              <a:rPr lang="en-US" altLang="en-US"/>
              <a:t> Fourth level</a:t>
            </a:r>
          </a:p>
          <a:p>
            <a:pPr lvl="4"/>
            <a:r>
              <a:rPr lang="en-US" altLang="en-US"/>
              <a:t> Fifth level</a:t>
            </a:r>
          </a:p>
        </p:txBody>
      </p:sp>
      <p:sp>
        <p:nvSpPr>
          <p:cNvPr id="1030" name="Rectangle 6">
            <a:extLst>
              <a:ext uri="{FF2B5EF4-FFF2-40B4-BE49-F238E27FC236}">
                <a16:creationId xmlns:a16="http://schemas.microsoft.com/office/drawing/2014/main" id="{C4087815-6B31-498A-9A7A-307951340012}"/>
              </a:ext>
            </a:extLst>
          </p:cNvPr>
          <p:cNvSpPr>
            <a:spLocks noGrp="1" noChangeArrowheads="1"/>
          </p:cNvSpPr>
          <p:nvPr>
            <p:ph type="sldNum" sz="quarter" idx="4"/>
          </p:nvPr>
        </p:nvSpPr>
        <p:spPr bwMode="auto">
          <a:xfrm>
            <a:off x="6946900" y="6516688"/>
            <a:ext cx="2133600" cy="163512"/>
          </a:xfrm>
          <a:prstGeom prst="rect">
            <a:avLst/>
          </a:prstGeom>
          <a:noFill/>
          <a:ln w="9525">
            <a:noFill/>
            <a:miter lim="800000"/>
            <a:headEnd/>
            <a:tailEnd/>
          </a:ln>
          <a:effectLst/>
        </p:spPr>
        <p:txBody>
          <a:bodyPr vert="horz" wrap="none" lIns="0" tIns="0" rIns="0" bIns="0" numCol="1" anchor="ctr" anchorCtr="0" compatLnSpc="1">
            <a:prstTxWarp prst="textNoShape">
              <a:avLst/>
            </a:prstTxWarp>
          </a:bodyPr>
          <a:lstStyle>
            <a:lvl1pPr algn="r" eaLnBrk="1" hangingPunct="1">
              <a:defRPr sz="1000" b="0"/>
            </a:lvl1pPr>
          </a:lstStyle>
          <a:p>
            <a:pPr>
              <a:defRPr/>
            </a:pPr>
            <a:endParaRPr lang="en-US" altLang="en-US"/>
          </a:p>
          <a:p>
            <a:pPr>
              <a:defRPr/>
            </a:pPr>
            <a:endParaRPr lang="en-US" altLang="en-US"/>
          </a:p>
          <a:p>
            <a:pPr>
              <a:defRPr/>
            </a:pPr>
            <a:fld id="{ACF66B82-6003-4156-974F-A3995E396D75}" type="slidenum">
              <a:rPr lang="en-US" altLang="en-US"/>
              <a:pPr>
                <a:defRPr/>
              </a:pPr>
              <a:t>‹#›</a:t>
            </a:fld>
            <a:endParaRPr lang="en-US" altLang="en-US"/>
          </a:p>
        </p:txBody>
      </p:sp>
      <p:pic>
        <p:nvPicPr>
          <p:cNvPr id="1029" name="Picture 22" descr="DCIPS_blue_logo">
            <a:extLst>
              <a:ext uri="{FF2B5EF4-FFF2-40B4-BE49-F238E27FC236}">
                <a16:creationId xmlns:a16="http://schemas.microsoft.com/office/drawing/2014/main" id="{75615E5E-9D48-4537-B778-D78B6535979A}"/>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14288"/>
            <a:ext cx="2597150" cy="108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Line 23">
            <a:extLst>
              <a:ext uri="{FF2B5EF4-FFF2-40B4-BE49-F238E27FC236}">
                <a16:creationId xmlns:a16="http://schemas.microsoft.com/office/drawing/2014/main" id="{0328B01E-6657-4AEE-A020-9565B36589DC}"/>
              </a:ext>
            </a:extLst>
          </p:cNvPr>
          <p:cNvSpPr>
            <a:spLocks noChangeShapeType="1"/>
          </p:cNvSpPr>
          <p:nvPr userDrawn="1"/>
        </p:nvSpPr>
        <p:spPr bwMode="auto">
          <a:xfrm>
            <a:off x="584200" y="1150938"/>
            <a:ext cx="7924800" cy="0"/>
          </a:xfrm>
          <a:prstGeom prst="line">
            <a:avLst/>
          </a:prstGeom>
          <a:noFill/>
          <a:ln w="63500" cmpd="thinThick">
            <a:solidFill>
              <a:srgbClr val="081D54"/>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r" rtl="0" eaLnBrk="0" fontAlgn="base" hangingPunct="0">
        <a:lnSpc>
          <a:spcPct val="90000"/>
        </a:lnSpc>
        <a:spcBef>
          <a:spcPct val="0"/>
        </a:spcBef>
        <a:spcAft>
          <a:spcPct val="0"/>
        </a:spcAft>
        <a:defRPr sz="3600" b="1" i="1">
          <a:solidFill>
            <a:srgbClr val="081D54"/>
          </a:solidFill>
          <a:latin typeface="+mj-lt"/>
          <a:ea typeface="+mj-ea"/>
          <a:cs typeface="+mj-cs"/>
        </a:defRPr>
      </a:lvl1pPr>
      <a:lvl2pPr algn="r" rtl="0" eaLnBrk="0" fontAlgn="base" hangingPunct="0">
        <a:lnSpc>
          <a:spcPct val="90000"/>
        </a:lnSpc>
        <a:spcBef>
          <a:spcPct val="0"/>
        </a:spcBef>
        <a:spcAft>
          <a:spcPct val="0"/>
        </a:spcAft>
        <a:defRPr sz="3600" b="1" i="1">
          <a:solidFill>
            <a:srgbClr val="081D54"/>
          </a:solidFill>
          <a:latin typeface="Arial" charset="0"/>
        </a:defRPr>
      </a:lvl2pPr>
      <a:lvl3pPr algn="r" rtl="0" eaLnBrk="0" fontAlgn="base" hangingPunct="0">
        <a:lnSpc>
          <a:spcPct val="90000"/>
        </a:lnSpc>
        <a:spcBef>
          <a:spcPct val="0"/>
        </a:spcBef>
        <a:spcAft>
          <a:spcPct val="0"/>
        </a:spcAft>
        <a:defRPr sz="3600" b="1" i="1">
          <a:solidFill>
            <a:srgbClr val="081D54"/>
          </a:solidFill>
          <a:latin typeface="Arial" charset="0"/>
        </a:defRPr>
      </a:lvl3pPr>
      <a:lvl4pPr algn="r" rtl="0" eaLnBrk="0" fontAlgn="base" hangingPunct="0">
        <a:lnSpc>
          <a:spcPct val="90000"/>
        </a:lnSpc>
        <a:spcBef>
          <a:spcPct val="0"/>
        </a:spcBef>
        <a:spcAft>
          <a:spcPct val="0"/>
        </a:spcAft>
        <a:defRPr sz="3600" b="1" i="1">
          <a:solidFill>
            <a:srgbClr val="081D54"/>
          </a:solidFill>
          <a:latin typeface="Arial" charset="0"/>
        </a:defRPr>
      </a:lvl4pPr>
      <a:lvl5pPr algn="r" rtl="0" eaLnBrk="0" fontAlgn="base" hangingPunct="0">
        <a:lnSpc>
          <a:spcPct val="90000"/>
        </a:lnSpc>
        <a:spcBef>
          <a:spcPct val="0"/>
        </a:spcBef>
        <a:spcAft>
          <a:spcPct val="0"/>
        </a:spcAft>
        <a:defRPr sz="3600" b="1" i="1">
          <a:solidFill>
            <a:srgbClr val="081D54"/>
          </a:solidFill>
          <a:latin typeface="Arial" charset="0"/>
        </a:defRPr>
      </a:lvl5pPr>
      <a:lvl6pPr marL="457200" algn="r" rtl="0" fontAlgn="base">
        <a:lnSpc>
          <a:spcPct val="90000"/>
        </a:lnSpc>
        <a:spcBef>
          <a:spcPct val="0"/>
        </a:spcBef>
        <a:spcAft>
          <a:spcPct val="0"/>
        </a:spcAft>
        <a:defRPr sz="3600" b="1" i="1">
          <a:solidFill>
            <a:srgbClr val="081D54"/>
          </a:solidFill>
          <a:latin typeface="Arial" charset="0"/>
        </a:defRPr>
      </a:lvl6pPr>
      <a:lvl7pPr marL="914400" algn="r" rtl="0" fontAlgn="base">
        <a:lnSpc>
          <a:spcPct val="90000"/>
        </a:lnSpc>
        <a:spcBef>
          <a:spcPct val="0"/>
        </a:spcBef>
        <a:spcAft>
          <a:spcPct val="0"/>
        </a:spcAft>
        <a:defRPr sz="3600" b="1" i="1">
          <a:solidFill>
            <a:srgbClr val="081D54"/>
          </a:solidFill>
          <a:latin typeface="Arial" charset="0"/>
        </a:defRPr>
      </a:lvl7pPr>
      <a:lvl8pPr marL="1371600" algn="r" rtl="0" fontAlgn="base">
        <a:lnSpc>
          <a:spcPct val="90000"/>
        </a:lnSpc>
        <a:spcBef>
          <a:spcPct val="0"/>
        </a:spcBef>
        <a:spcAft>
          <a:spcPct val="0"/>
        </a:spcAft>
        <a:defRPr sz="3600" b="1" i="1">
          <a:solidFill>
            <a:srgbClr val="081D54"/>
          </a:solidFill>
          <a:latin typeface="Arial" charset="0"/>
        </a:defRPr>
      </a:lvl8pPr>
      <a:lvl9pPr marL="1828800" algn="r" rtl="0" fontAlgn="base">
        <a:lnSpc>
          <a:spcPct val="90000"/>
        </a:lnSpc>
        <a:spcBef>
          <a:spcPct val="0"/>
        </a:spcBef>
        <a:spcAft>
          <a:spcPct val="0"/>
        </a:spcAft>
        <a:defRPr sz="3600" b="1" i="1">
          <a:solidFill>
            <a:srgbClr val="081D54"/>
          </a:solidFill>
          <a:latin typeface="Arial" charset="0"/>
        </a:defRPr>
      </a:lvl9pPr>
    </p:titleStyle>
    <p:bodyStyle>
      <a:lvl1pPr marL="280988" indent="-280988" algn="l" rtl="0" eaLnBrk="0" fontAlgn="base" hangingPunct="0">
        <a:spcBef>
          <a:spcPct val="20000"/>
        </a:spcBef>
        <a:spcAft>
          <a:spcPct val="0"/>
        </a:spcAft>
        <a:buSzPct val="90000"/>
        <a:buFont typeface="Wingdings" panose="05000000000000000000" pitchFamily="2" charset="2"/>
        <a:buChar char="q"/>
        <a:defRPr sz="2400">
          <a:solidFill>
            <a:srgbClr val="081D54"/>
          </a:solidFill>
          <a:latin typeface="+mn-lt"/>
          <a:ea typeface="+mn-ea"/>
          <a:cs typeface="+mn-cs"/>
        </a:defRPr>
      </a:lvl1pPr>
      <a:lvl2pPr marL="633413" indent="-238125" algn="l" rtl="0" eaLnBrk="0" fontAlgn="base" hangingPunct="0">
        <a:lnSpc>
          <a:spcPct val="90000"/>
        </a:lnSpc>
        <a:spcBef>
          <a:spcPct val="30000"/>
        </a:spcBef>
        <a:spcAft>
          <a:spcPct val="0"/>
        </a:spcAft>
        <a:buFont typeface="Univers" panose="020B0503020202020204" pitchFamily="34" charset="0"/>
        <a:buChar char="-"/>
        <a:defRPr sz="2200">
          <a:solidFill>
            <a:srgbClr val="081D54"/>
          </a:solidFill>
          <a:latin typeface="+mn-lt"/>
        </a:defRPr>
      </a:lvl2pPr>
      <a:lvl3pPr marL="974725" indent="-227013" algn="l" rtl="0" eaLnBrk="0" fontAlgn="base" hangingPunct="0">
        <a:lnSpc>
          <a:spcPct val="90000"/>
        </a:lnSpc>
        <a:spcBef>
          <a:spcPct val="20000"/>
        </a:spcBef>
        <a:spcAft>
          <a:spcPct val="0"/>
        </a:spcAft>
        <a:buSzPct val="75000"/>
        <a:buFont typeface="Wingdings 2" panose="05020102010507070707" pitchFamily="18" charset="2"/>
        <a:buChar char="¢"/>
        <a:defRPr sz="2000" i="1">
          <a:solidFill>
            <a:srgbClr val="081D54"/>
          </a:solidFill>
          <a:latin typeface="+mn-lt"/>
        </a:defRPr>
      </a:lvl3pPr>
      <a:lvl4pPr marL="1316038" indent="-227013" algn="l" rtl="0" eaLnBrk="0" fontAlgn="base" hangingPunct="0">
        <a:spcBef>
          <a:spcPct val="20000"/>
        </a:spcBef>
        <a:spcAft>
          <a:spcPct val="0"/>
        </a:spcAft>
        <a:buSzPct val="80000"/>
        <a:buFont typeface="Wingdings" panose="05000000000000000000" pitchFamily="2" charset="2"/>
        <a:buChar char="v"/>
        <a:defRPr sz="2000">
          <a:solidFill>
            <a:srgbClr val="081D54"/>
          </a:solidFill>
          <a:latin typeface="Arial Narrow" pitchFamily="34" charset="0"/>
        </a:defRPr>
      </a:lvl4pPr>
      <a:lvl5pPr marL="1657350" indent="-227013" algn="l" rtl="0" eaLnBrk="0" fontAlgn="base" hangingPunct="0">
        <a:spcBef>
          <a:spcPct val="20000"/>
        </a:spcBef>
        <a:spcAft>
          <a:spcPct val="0"/>
        </a:spcAft>
        <a:buFont typeface="Wingdings" panose="05000000000000000000" pitchFamily="2" charset="2"/>
        <a:buChar char="w"/>
        <a:defRPr sz="1600" i="1">
          <a:solidFill>
            <a:srgbClr val="081D54"/>
          </a:solidFill>
          <a:latin typeface="Arial Narrow" pitchFamily="34" charset="0"/>
        </a:defRPr>
      </a:lvl5pPr>
      <a:lvl6pPr marL="2114550" indent="-227013" algn="l" rtl="0" fontAlgn="base">
        <a:spcBef>
          <a:spcPct val="20000"/>
        </a:spcBef>
        <a:spcAft>
          <a:spcPct val="0"/>
        </a:spcAft>
        <a:buFont typeface="Wingdings" pitchFamily="2" charset="2"/>
        <a:buChar char="w"/>
        <a:defRPr sz="1600" i="1">
          <a:solidFill>
            <a:srgbClr val="081D54"/>
          </a:solidFill>
          <a:latin typeface="Arial Narrow" pitchFamily="34" charset="0"/>
        </a:defRPr>
      </a:lvl6pPr>
      <a:lvl7pPr marL="2571750" indent="-227013" algn="l" rtl="0" fontAlgn="base">
        <a:spcBef>
          <a:spcPct val="20000"/>
        </a:spcBef>
        <a:spcAft>
          <a:spcPct val="0"/>
        </a:spcAft>
        <a:buFont typeface="Wingdings" pitchFamily="2" charset="2"/>
        <a:buChar char="w"/>
        <a:defRPr sz="1600" i="1">
          <a:solidFill>
            <a:srgbClr val="081D54"/>
          </a:solidFill>
          <a:latin typeface="Arial Narrow" pitchFamily="34" charset="0"/>
        </a:defRPr>
      </a:lvl7pPr>
      <a:lvl8pPr marL="3028950" indent="-227013" algn="l" rtl="0" fontAlgn="base">
        <a:spcBef>
          <a:spcPct val="20000"/>
        </a:spcBef>
        <a:spcAft>
          <a:spcPct val="0"/>
        </a:spcAft>
        <a:buFont typeface="Wingdings" pitchFamily="2" charset="2"/>
        <a:buChar char="w"/>
        <a:defRPr sz="1600" i="1">
          <a:solidFill>
            <a:srgbClr val="081D54"/>
          </a:solidFill>
          <a:latin typeface="Arial Narrow" pitchFamily="34" charset="0"/>
        </a:defRPr>
      </a:lvl8pPr>
      <a:lvl9pPr marL="3486150" indent="-227013" algn="l" rtl="0" fontAlgn="base">
        <a:spcBef>
          <a:spcPct val="20000"/>
        </a:spcBef>
        <a:spcAft>
          <a:spcPct val="0"/>
        </a:spcAft>
        <a:buFont typeface="Wingdings" pitchFamily="2" charset="2"/>
        <a:buChar char="w"/>
        <a:defRPr sz="1600" i="1">
          <a:solidFill>
            <a:srgbClr val="081D54"/>
          </a:solidFill>
          <a:latin typeface="Arial Narrow"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B45897-F4EB-4878-8FB9-2E7CA1311FC0}" type="datetimeFigureOut">
              <a:rPr lang="en-US" smtClean="0"/>
              <a:t>8/5/2019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B1C3F0-B953-49E0-82DB-5558010387F0}" type="slidenum">
              <a:rPr lang="en-US" smtClean="0"/>
              <a:t>‹#›</a:t>
            </a:fld>
            <a:endParaRPr lang="en-US"/>
          </a:p>
        </p:txBody>
      </p:sp>
    </p:spTree>
    <p:extLst>
      <p:ext uri="{BB962C8B-B14F-4D97-AF65-F5344CB8AC3E}">
        <p14:creationId xmlns:p14="http://schemas.microsoft.com/office/powerpoint/2010/main" val="1848462199"/>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2.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2.pn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1">
            <a:extLst>
              <a:ext uri="{FF2B5EF4-FFF2-40B4-BE49-F238E27FC236}">
                <a16:creationId xmlns:a16="http://schemas.microsoft.com/office/drawing/2014/main" id="{1753503B-B9BF-4971-B777-8ED26A3AD2BB}"/>
              </a:ext>
            </a:extLst>
          </p:cNvPr>
          <p:cNvSpPr>
            <a:spLocks noChangeArrowheads="1"/>
          </p:cNvSpPr>
          <p:nvPr/>
        </p:nvSpPr>
        <p:spPr bwMode="auto">
          <a:xfrm>
            <a:off x="209550" y="4443413"/>
            <a:ext cx="8705850" cy="170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SzPct val="90000"/>
              <a:buFont typeface="Wingdings" panose="05000000000000000000" pitchFamily="2" charset="2"/>
              <a:buChar char="q"/>
              <a:defRPr sz="2400">
                <a:solidFill>
                  <a:srgbClr val="081D54"/>
                </a:solidFill>
                <a:latin typeface="Arial" panose="020B0604020202020204" pitchFamily="34" charset="0"/>
              </a:defRPr>
            </a:lvl1pPr>
            <a:lvl2pPr marL="633413" indent="-238125">
              <a:lnSpc>
                <a:spcPct val="90000"/>
              </a:lnSpc>
              <a:spcBef>
                <a:spcPct val="30000"/>
              </a:spcBef>
              <a:buFont typeface="Univers" panose="020B0503020202020204" pitchFamily="34" charset="0"/>
              <a:buChar char="-"/>
              <a:defRPr sz="2200">
                <a:solidFill>
                  <a:srgbClr val="081D54"/>
                </a:solidFill>
                <a:latin typeface="Arial" panose="020B0604020202020204" pitchFamily="34" charset="0"/>
              </a:defRPr>
            </a:lvl2pPr>
            <a:lvl3pPr marL="974725" indent="-227013">
              <a:lnSpc>
                <a:spcPct val="90000"/>
              </a:lnSpc>
              <a:spcBef>
                <a:spcPct val="20000"/>
              </a:spcBef>
              <a:buSzPct val="75000"/>
              <a:buFont typeface="Wingdings 2" panose="05020102010507070707" pitchFamily="18" charset="2"/>
              <a:buChar char="¢"/>
              <a:defRPr sz="2000" i="1">
                <a:solidFill>
                  <a:srgbClr val="081D54"/>
                </a:solidFill>
                <a:latin typeface="Arial" panose="020B0604020202020204" pitchFamily="34" charset="0"/>
              </a:defRPr>
            </a:lvl3pPr>
            <a:lvl4pPr marL="1316038" indent="-227013">
              <a:spcBef>
                <a:spcPct val="20000"/>
              </a:spcBef>
              <a:buSzPct val="80000"/>
              <a:buFont typeface="Wingdings" panose="05000000000000000000" pitchFamily="2" charset="2"/>
              <a:buChar char="v"/>
              <a:defRPr sz="2000">
                <a:solidFill>
                  <a:srgbClr val="081D54"/>
                </a:solidFill>
                <a:latin typeface="Arial Narrow" panose="020B0606020202030204" pitchFamily="34" charset="0"/>
              </a:defRPr>
            </a:lvl4pPr>
            <a:lvl5pPr marL="1657350" indent="-227013">
              <a:spcBef>
                <a:spcPct val="20000"/>
              </a:spcBef>
              <a:buFont typeface="Wingdings" panose="05000000000000000000" pitchFamily="2" charset="2"/>
              <a:buChar char="w"/>
              <a:defRPr sz="1600" i="1">
                <a:solidFill>
                  <a:srgbClr val="081D54"/>
                </a:solidFill>
                <a:latin typeface="Arial Narrow" panose="020B0606020202030204" pitchFamily="34" charset="0"/>
              </a:defRPr>
            </a:lvl5pPr>
            <a:lvl6pPr marL="2114550" indent="-227013" eaLnBrk="0" fontAlgn="base" hangingPunct="0">
              <a:spcBef>
                <a:spcPct val="20000"/>
              </a:spcBef>
              <a:spcAft>
                <a:spcPct val="0"/>
              </a:spcAft>
              <a:buFont typeface="Wingdings" panose="05000000000000000000" pitchFamily="2" charset="2"/>
              <a:buChar char="w"/>
              <a:defRPr sz="1600" i="1">
                <a:solidFill>
                  <a:srgbClr val="081D54"/>
                </a:solidFill>
                <a:latin typeface="Arial Narrow" panose="020B0606020202030204" pitchFamily="34" charset="0"/>
              </a:defRPr>
            </a:lvl6pPr>
            <a:lvl7pPr marL="2571750" indent="-227013" eaLnBrk="0" fontAlgn="base" hangingPunct="0">
              <a:spcBef>
                <a:spcPct val="20000"/>
              </a:spcBef>
              <a:spcAft>
                <a:spcPct val="0"/>
              </a:spcAft>
              <a:buFont typeface="Wingdings" panose="05000000000000000000" pitchFamily="2" charset="2"/>
              <a:buChar char="w"/>
              <a:defRPr sz="1600" i="1">
                <a:solidFill>
                  <a:srgbClr val="081D54"/>
                </a:solidFill>
                <a:latin typeface="Arial Narrow" panose="020B0606020202030204" pitchFamily="34" charset="0"/>
              </a:defRPr>
            </a:lvl7pPr>
            <a:lvl8pPr marL="3028950" indent="-227013" eaLnBrk="0" fontAlgn="base" hangingPunct="0">
              <a:spcBef>
                <a:spcPct val="20000"/>
              </a:spcBef>
              <a:spcAft>
                <a:spcPct val="0"/>
              </a:spcAft>
              <a:buFont typeface="Wingdings" panose="05000000000000000000" pitchFamily="2" charset="2"/>
              <a:buChar char="w"/>
              <a:defRPr sz="1600" i="1">
                <a:solidFill>
                  <a:srgbClr val="081D54"/>
                </a:solidFill>
                <a:latin typeface="Arial Narrow" panose="020B0606020202030204" pitchFamily="34" charset="0"/>
              </a:defRPr>
            </a:lvl8pPr>
            <a:lvl9pPr marL="3486150" indent="-227013" eaLnBrk="0" fontAlgn="base" hangingPunct="0">
              <a:spcBef>
                <a:spcPct val="20000"/>
              </a:spcBef>
              <a:spcAft>
                <a:spcPct val="0"/>
              </a:spcAft>
              <a:buFont typeface="Wingdings" panose="05000000000000000000" pitchFamily="2" charset="2"/>
              <a:buChar char="w"/>
              <a:defRPr sz="1600" i="1">
                <a:solidFill>
                  <a:srgbClr val="081D54"/>
                </a:solidFill>
                <a:latin typeface="Arial Narrow" panose="020B0606020202030204" pitchFamily="34" charset="0"/>
              </a:defRPr>
            </a:lvl9pPr>
          </a:lstStyle>
          <a:p>
            <a:pPr marL="0" marR="0" lvl="0" indent="0" algn="ctr" defTabSz="457200" rtl="0" eaLnBrk="1" fontAlgn="auto" latinLnBrk="0" hangingPunct="1">
              <a:lnSpc>
                <a:spcPct val="90000"/>
              </a:lnSpc>
              <a:spcBef>
                <a:spcPct val="0"/>
              </a:spcBef>
              <a:spcAft>
                <a:spcPts val="0"/>
              </a:spcAft>
              <a:buClrTx/>
              <a:buSzTx/>
              <a:buFontTx/>
              <a:buNone/>
              <a:tabLst/>
              <a:defRPr/>
            </a:pPr>
            <a:endParaRPr kumimoji="0" lang="en-US" altLang="en-US" sz="3200" b="0" i="0" u="none" strike="noStrike" kern="1200" cap="none" spc="0" normalizeH="0" baseline="0" noProof="0">
              <a:ln>
                <a:noFill/>
              </a:ln>
              <a:solidFill>
                <a:srgbClr val="081D54"/>
              </a:solidFill>
              <a:effectLst/>
              <a:uLnTx/>
              <a:uFillTx/>
              <a:latin typeface="Arial" panose="020B0604020202020204" pitchFamily="34" charset="0"/>
              <a:ea typeface="+mn-ea"/>
              <a:cs typeface="+mn-cs"/>
            </a:endParaRPr>
          </a:p>
          <a:p>
            <a:pPr marL="0" marR="0" lvl="0" indent="0" algn="ctr" defTabSz="457200" rtl="0" eaLnBrk="1" fontAlgn="auto" latinLnBrk="0" hangingPunct="1">
              <a:lnSpc>
                <a:spcPct val="90000"/>
              </a:lnSpc>
              <a:spcBef>
                <a:spcPct val="0"/>
              </a:spcBef>
              <a:spcAft>
                <a:spcPts val="0"/>
              </a:spcAft>
              <a:buClrTx/>
              <a:buSzTx/>
              <a:buFont typeface="Wingdings" panose="05000000000000000000" pitchFamily="2" charset="2"/>
              <a:buNone/>
              <a:tabLst/>
              <a:defRPr/>
            </a:pPr>
            <a:endParaRPr kumimoji="0" lang="en-US" altLang="en-US" sz="2000" b="0" i="0" u="none" strike="noStrike" kern="1200" cap="none" spc="0" normalizeH="0" baseline="0" noProof="0">
              <a:ln>
                <a:noFill/>
              </a:ln>
              <a:solidFill>
                <a:srgbClr val="081D54"/>
              </a:solidFill>
              <a:effectLst/>
              <a:uLnTx/>
              <a:uFillTx/>
              <a:latin typeface="Arial" panose="020B0604020202020204" pitchFamily="34" charset="0"/>
              <a:ea typeface="+mn-ea"/>
              <a:cs typeface="+mn-cs"/>
            </a:endParaRPr>
          </a:p>
          <a:p>
            <a:pPr marL="0" marR="0" lvl="0" indent="0" algn="ctr" defTabSz="457200" rtl="0" eaLnBrk="1" fontAlgn="auto" latinLnBrk="0" hangingPunct="1">
              <a:lnSpc>
                <a:spcPct val="90000"/>
              </a:lnSpc>
              <a:spcBef>
                <a:spcPct val="0"/>
              </a:spcBef>
              <a:spcAft>
                <a:spcPts val="0"/>
              </a:spcAft>
              <a:buClrTx/>
              <a:buSzTx/>
              <a:buFont typeface="Wingdings" panose="05000000000000000000" pitchFamily="2" charset="2"/>
              <a:buNone/>
              <a:tabLst/>
              <a:defRPr/>
            </a:pPr>
            <a:endParaRPr kumimoji="0" lang="en-US" altLang="en-US" sz="2000" b="0" i="0" u="none" strike="noStrike" kern="1200" cap="none" spc="0" normalizeH="0" baseline="0" noProof="0">
              <a:ln>
                <a:noFill/>
              </a:ln>
              <a:solidFill>
                <a:srgbClr val="081D54"/>
              </a:solidFill>
              <a:effectLst/>
              <a:uLnTx/>
              <a:uFillTx/>
              <a:latin typeface="Arial" panose="020B0604020202020204" pitchFamily="34" charset="0"/>
              <a:ea typeface="+mn-ea"/>
              <a:cs typeface="+mn-cs"/>
            </a:endParaRPr>
          </a:p>
          <a:p>
            <a:pPr marL="0" marR="0" lvl="0" indent="0" algn="ctr" defTabSz="457200" rtl="0" eaLnBrk="1" fontAlgn="auto" latinLnBrk="0" hangingPunct="1">
              <a:lnSpc>
                <a:spcPct val="90000"/>
              </a:lnSpc>
              <a:spcBef>
                <a:spcPct val="0"/>
              </a:spcBef>
              <a:spcAft>
                <a:spcPts val="0"/>
              </a:spcAft>
              <a:buClrTx/>
              <a:buSzTx/>
              <a:buFont typeface="Wingdings" panose="05000000000000000000" pitchFamily="2" charset="2"/>
              <a:buNone/>
              <a:tabLst/>
              <a:defRPr/>
            </a:pPr>
            <a:endParaRPr kumimoji="0" lang="en-US" altLang="en-US" sz="2000" b="0" i="0" u="none" strike="noStrike" kern="1200" cap="none" spc="0" normalizeH="0" baseline="0" noProof="0">
              <a:ln>
                <a:noFill/>
              </a:ln>
              <a:solidFill>
                <a:srgbClr val="081D54"/>
              </a:solidFill>
              <a:effectLst/>
              <a:uLnTx/>
              <a:uFillTx/>
              <a:latin typeface="Arial" panose="020B0604020202020204" pitchFamily="34" charset="0"/>
              <a:ea typeface="+mn-ea"/>
              <a:cs typeface="+mn-cs"/>
            </a:endParaRPr>
          </a:p>
          <a:p>
            <a:pPr marL="0" marR="0" lvl="0" indent="0" algn="ctr" defTabSz="457200" rtl="0" eaLnBrk="1" fontAlgn="auto" latinLnBrk="0" hangingPunct="1">
              <a:lnSpc>
                <a:spcPct val="90000"/>
              </a:lnSpc>
              <a:spcBef>
                <a:spcPct val="0"/>
              </a:spcBef>
              <a:spcAft>
                <a:spcPts val="0"/>
              </a:spcAft>
              <a:buClrTx/>
              <a:buSzTx/>
              <a:buFont typeface="Wingdings" panose="05000000000000000000" pitchFamily="2" charset="2"/>
              <a:buNone/>
              <a:tabLst/>
              <a:defRPr/>
            </a:pPr>
            <a:endParaRPr kumimoji="0" lang="en-US" altLang="en-US" sz="2000" b="0" i="0" u="none" strike="noStrike" kern="1200" cap="none" spc="0" normalizeH="0" baseline="0" noProof="0">
              <a:ln>
                <a:noFill/>
              </a:ln>
              <a:solidFill>
                <a:srgbClr val="081D54"/>
              </a:solidFill>
              <a:effectLst/>
              <a:uLnTx/>
              <a:uFillTx/>
              <a:latin typeface="Arial" panose="020B0604020202020204" pitchFamily="34" charset="0"/>
              <a:ea typeface="+mn-ea"/>
              <a:cs typeface="+mn-cs"/>
            </a:endParaRPr>
          </a:p>
          <a:p>
            <a:pPr marL="0" marR="0" lvl="0" indent="0" algn="ctr" defTabSz="457200" rtl="0" eaLnBrk="1" fontAlgn="auto" latinLnBrk="0" hangingPunct="1">
              <a:lnSpc>
                <a:spcPct val="90000"/>
              </a:lnSpc>
              <a:spcBef>
                <a:spcPct val="0"/>
              </a:spcBef>
              <a:spcAft>
                <a:spcPts val="0"/>
              </a:spcAft>
              <a:buClrTx/>
              <a:buSzTx/>
              <a:buFont typeface="Wingdings" panose="05000000000000000000" pitchFamily="2" charset="2"/>
              <a:buNone/>
              <a:tabLst/>
              <a:defRPr/>
            </a:pPr>
            <a:endParaRPr kumimoji="0" lang="en-US" altLang="en-US" sz="2000" b="0" i="0" u="none" strike="noStrike" kern="1200" cap="none" spc="0" normalizeH="0" baseline="0" noProof="0">
              <a:ln>
                <a:noFill/>
              </a:ln>
              <a:solidFill>
                <a:srgbClr val="081D54"/>
              </a:solidFill>
              <a:effectLst/>
              <a:uLnTx/>
              <a:uFillTx/>
              <a:latin typeface="Arial" panose="020B0604020202020204" pitchFamily="34" charset="0"/>
              <a:ea typeface="+mn-ea"/>
              <a:cs typeface="+mn-cs"/>
            </a:endParaRPr>
          </a:p>
          <a:p>
            <a:pPr marL="0" marR="0" lvl="0" indent="0" algn="ctr" defTabSz="457200" rtl="0" eaLnBrk="1" fontAlgn="auto" latinLnBrk="0" hangingPunct="1">
              <a:lnSpc>
                <a:spcPct val="100000"/>
              </a:lnSpc>
              <a:spcBef>
                <a:spcPct val="0"/>
              </a:spcBef>
              <a:spcAft>
                <a:spcPts val="0"/>
              </a:spcAft>
              <a:buClrTx/>
              <a:buSzPct val="90000"/>
              <a:buFontTx/>
              <a:buNone/>
              <a:tabLst/>
              <a:defRPr/>
            </a:pPr>
            <a:endParaRPr kumimoji="0" lang="en-US" altLang="en-US" sz="2400" b="0" i="0" u="none" strike="noStrike" kern="1200" cap="none" spc="0" normalizeH="0" baseline="0" noProof="0">
              <a:ln>
                <a:noFill/>
              </a:ln>
              <a:solidFill>
                <a:srgbClr val="002060"/>
              </a:solidFill>
              <a:effectLst/>
              <a:uLnTx/>
              <a:uFillTx/>
              <a:latin typeface="Arial" panose="020B0604020202020204" pitchFamily="34" charset="0"/>
              <a:ea typeface="+mn-ea"/>
              <a:cs typeface="+mn-cs"/>
            </a:endParaRPr>
          </a:p>
        </p:txBody>
      </p:sp>
      <p:sp>
        <p:nvSpPr>
          <p:cNvPr id="4100" name="Rectangle 2">
            <a:extLst>
              <a:ext uri="{FF2B5EF4-FFF2-40B4-BE49-F238E27FC236}">
                <a16:creationId xmlns:a16="http://schemas.microsoft.com/office/drawing/2014/main" id="{781CD62E-735B-44CA-AACF-D05E77B1B6F4}"/>
              </a:ext>
            </a:extLst>
          </p:cNvPr>
          <p:cNvSpPr>
            <a:spLocks noChangeArrowheads="1"/>
          </p:cNvSpPr>
          <p:nvPr/>
        </p:nvSpPr>
        <p:spPr bwMode="auto">
          <a:xfrm>
            <a:off x="431346" y="2911559"/>
            <a:ext cx="8334375"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US" altLang="en-US" sz="48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DQI and SQI Decisions</a:t>
            </a:r>
            <a:endParaRPr kumimoji="0" lang="en-US" altLang="en-US" sz="24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p:txBody>
      </p:sp>
      <p:pic>
        <p:nvPicPr>
          <p:cNvPr id="6" name="Picture 22" descr="DCIPS_blue_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4288"/>
            <a:ext cx="2597150" cy="108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Line 23"/>
          <p:cNvSpPr>
            <a:spLocks noChangeShapeType="1"/>
          </p:cNvSpPr>
          <p:nvPr/>
        </p:nvSpPr>
        <p:spPr bwMode="auto">
          <a:xfrm>
            <a:off x="584200" y="1150938"/>
            <a:ext cx="7924800" cy="0"/>
          </a:xfrm>
          <a:prstGeom prst="line">
            <a:avLst/>
          </a:prstGeom>
          <a:noFill/>
          <a:ln w="63500" cmpd="thinThick">
            <a:solidFill>
              <a:srgbClr val="081D54"/>
            </a:solidFill>
            <a:round/>
            <a:headEnd/>
            <a:tailEn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 name="Audio 1">
            <a:hlinkClick r:id="" action="ppaction://media"/>
            <a:extLst>
              <a:ext uri="{FF2B5EF4-FFF2-40B4-BE49-F238E27FC236}">
                <a16:creationId xmlns:a16="http://schemas.microsoft.com/office/drawing/2014/main" id="{5A04F2ED-B2FE-43E8-87F9-9665BD944B2D}"/>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0413" y="6094413"/>
            <a:ext cx="609600" cy="609600"/>
          </a:xfrm>
          <a:prstGeom prst="rect">
            <a:avLst/>
          </a:prstGeom>
        </p:spPr>
      </p:pic>
    </p:spTree>
    <p:extLst>
      <p:ext uri="{BB962C8B-B14F-4D97-AF65-F5344CB8AC3E}">
        <p14:creationId xmlns:p14="http://schemas.microsoft.com/office/powerpoint/2010/main" val="439632629"/>
      </p:ext>
    </p:extLst>
  </p:cSld>
  <p:clrMapOvr>
    <a:masterClrMapping/>
  </p:clrMapOvr>
  <p:transition spd="slow" advTm="1914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a:extLst>
              <a:ext uri="{FF2B5EF4-FFF2-40B4-BE49-F238E27FC236}">
                <a16:creationId xmlns:a16="http://schemas.microsoft.com/office/drawing/2014/main" id="{F469EED3-2331-4932-BE39-8C862398CD83}"/>
              </a:ext>
            </a:extLst>
          </p:cNvPr>
          <p:cNvSpPr>
            <a:spLocks noGrp="1" noChangeArrowheads="1"/>
          </p:cNvSpPr>
          <p:nvPr>
            <p:ph type="title"/>
          </p:nvPr>
        </p:nvSpPr>
        <p:spPr>
          <a:xfrm>
            <a:off x="2733675" y="133350"/>
            <a:ext cx="5834063" cy="915988"/>
          </a:xfrm>
        </p:spPr>
        <p:txBody>
          <a:bodyPr/>
          <a:lstStyle/>
          <a:p>
            <a:r>
              <a:rPr lang="en-US" altLang="en-US" sz="3200"/>
              <a:t>DQI and SQI Decisions</a:t>
            </a:r>
          </a:p>
        </p:txBody>
      </p:sp>
      <p:sp>
        <p:nvSpPr>
          <p:cNvPr id="30724" name="Text Box 62">
            <a:extLst>
              <a:ext uri="{FF2B5EF4-FFF2-40B4-BE49-F238E27FC236}">
                <a16:creationId xmlns:a16="http://schemas.microsoft.com/office/drawing/2014/main" id="{8FA0DE33-85D6-4DC0-9F31-B76D2F1CDE94}"/>
              </a:ext>
            </a:extLst>
          </p:cNvPr>
          <p:cNvSpPr txBox="1">
            <a:spLocks noChangeArrowheads="1"/>
          </p:cNvSpPr>
          <p:nvPr/>
        </p:nvSpPr>
        <p:spPr bwMode="auto">
          <a:xfrm>
            <a:off x="4572000" y="1214438"/>
            <a:ext cx="4572000" cy="470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defRPr sz="2400" b="1">
                <a:solidFill>
                  <a:schemeClr val="tx1"/>
                </a:solidFill>
                <a:latin typeface="Arial" panose="020B0604020202020204" pitchFamily="34" charset="0"/>
              </a:defRPr>
            </a:lvl1pPr>
            <a:lvl2pPr marL="577850" indent="-22860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buFont typeface="Wingdings" panose="05000000000000000000" pitchFamily="2" charset="2"/>
              <a:buChar char="q"/>
            </a:pPr>
            <a:r>
              <a:rPr lang="en-US" altLang="en-US" sz="2200">
                <a:solidFill>
                  <a:srgbClr val="081D54"/>
                </a:solidFill>
              </a:rPr>
              <a:t>Calculation</a:t>
            </a:r>
          </a:p>
          <a:p>
            <a:pPr lvl="1" eaLnBrk="1" hangingPunct="1">
              <a:buFont typeface="Arial" panose="020B0604020202020204" pitchFamily="34" charset="0"/>
              <a:buChar char="–"/>
            </a:pPr>
            <a:r>
              <a:rPr lang="en-US" altLang="en-US" sz="2000">
                <a:solidFill>
                  <a:srgbClr val="081D54"/>
                </a:solidFill>
              </a:rPr>
              <a:t>Based on Grade as of extract date (col. AA) </a:t>
            </a:r>
          </a:p>
          <a:p>
            <a:pPr lvl="1" eaLnBrk="1" hangingPunct="1">
              <a:buFont typeface="Arial" panose="020B0604020202020204" pitchFamily="34" charset="0"/>
              <a:buChar char="–"/>
            </a:pPr>
            <a:r>
              <a:rPr lang="en-US" altLang="en-US" sz="2000">
                <a:solidFill>
                  <a:srgbClr val="081D54"/>
                </a:solidFill>
              </a:rPr>
              <a:t>Admin must set SQI eligibility (Yes/No) flag in col. EK</a:t>
            </a:r>
          </a:p>
          <a:p>
            <a:pPr lvl="1" eaLnBrk="1" hangingPunct="1">
              <a:buFont typeface="Arial" panose="020B0604020202020204" pitchFamily="34" charset="0"/>
              <a:buChar char="–"/>
            </a:pPr>
            <a:r>
              <a:rPr lang="en-US" altLang="en-US" sz="2000">
                <a:solidFill>
                  <a:srgbClr val="081D54"/>
                </a:solidFill>
              </a:rPr>
              <a:t>“Yes” flag allows SQI (two step) award in col. EL</a:t>
            </a:r>
          </a:p>
          <a:p>
            <a:pPr lvl="1" eaLnBrk="1" hangingPunct="1">
              <a:buFont typeface="Arial" panose="020B0604020202020204" pitchFamily="34" charset="0"/>
              <a:buChar char="–"/>
            </a:pPr>
            <a:r>
              <a:rPr lang="en-US" altLang="en-US" sz="2000">
                <a:solidFill>
                  <a:srgbClr val="081D54"/>
                </a:solidFill>
              </a:rPr>
              <a:t>Grade may change between extract date and payout date; $$ amount in CWB is only a projection</a:t>
            </a:r>
          </a:p>
          <a:p>
            <a:pPr lvl="1" eaLnBrk="1" hangingPunct="1">
              <a:buFont typeface="Arial" panose="020B0604020202020204" pitchFamily="34" charset="0"/>
              <a:buChar char="–"/>
            </a:pPr>
            <a:r>
              <a:rPr lang="en-US" altLang="en-US" sz="2000">
                <a:solidFill>
                  <a:srgbClr val="081D54"/>
                </a:solidFill>
              </a:rPr>
              <a:t>Total DQI/SQI fund and amount remaining tracked in EM8 and EM9 – not taken from the bonus fund</a:t>
            </a:r>
          </a:p>
          <a:p>
            <a:pPr lvl="1" eaLnBrk="1" hangingPunct="1">
              <a:buFont typeface="Arial" panose="020B0604020202020204" pitchFamily="34" charset="0"/>
              <a:buChar char="–"/>
            </a:pPr>
            <a:endParaRPr lang="en-US" altLang="en-US" sz="2000">
              <a:solidFill>
                <a:srgbClr val="081D54"/>
              </a:solidFill>
            </a:endParaRPr>
          </a:p>
          <a:p>
            <a:pPr eaLnBrk="1" hangingPunct="1">
              <a:buFont typeface="Wingdings" panose="05000000000000000000" pitchFamily="2" charset="2"/>
              <a:buNone/>
            </a:pPr>
            <a:endParaRPr lang="en-US" altLang="en-US" sz="2200">
              <a:solidFill>
                <a:srgbClr val="081D54"/>
              </a:solidFill>
            </a:endParaRPr>
          </a:p>
        </p:txBody>
      </p:sp>
      <p:sp>
        <p:nvSpPr>
          <p:cNvPr id="30725" name="Text Box 62">
            <a:extLst>
              <a:ext uri="{FF2B5EF4-FFF2-40B4-BE49-F238E27FC236}">
                <a16:creationId xmlns:a16="http://schemas.microsoft.com/office/drawing/2014/main" id="{DD096195-EE95-4704-BED1-8A8F4273216B}"/>
              </a:ext>
            </a:extLst>
          </p:cNvPr>
          <p:cNvSpPr txBox="1">
            <a:spLocks noChangeArrowheads="1"/>
          </p:cNvSpPr>
          <p:nvPr/>
        </p:nvSpPr>
        <p:spPr bwMode="auto">
          <a:xfrm>
            <a:off x="68263" y="1214438"/>
            <a:ext cx="4503737" cy="564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defRPr sz="2400" b="1">
                <a:solidFill>
                  <a:schemeClr val="tx1"/>
                </a:solidFill>
                <a:latin typeface="Arial" panose="020B0604020202020204" pitchFamily="34" charset="0"/>
              </a:defRPr>
            </a:lvl1pPr>
            <a:lvl2pPr marL="577850" indent="-22860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buFont typeface="Wingdings" panose="05000000000000000000" pitchFamily="2" charset="2"/>
              <a:buChar char="q"/>
            </a:pPr>
            <a:r>
              <a:rPr lang="en-US" altLang="en-US" sz="2200">
                <a:solidFill>
                  <a:srgbClr val="081D54"/>
                </a:solidFill>
              </a:rPr>
              <a:t>Qualifications </a:t>
            </a:r>
          </a:p>
          <a:p>
            <a:pPr lvl="1" eaLnBrk="1" hangingPunct="1">
              <a:buFont typeface="Arial" panose="020B0604020202020204" pitchFamily="34" charset="0"/>
              <a:buChar char="–"/>
            </a:pPr>
            <a:r>
              <a:rPr lang="en-US" altLang="en-US" sz="2000">
                <a:solidFill>
                  <a:srgbClr val="081D54"/>
                </a:solidFill>
              </a:rPr>
              <a:t>Eval of Record of at least Outstanding or no more than 10% of your top performers</a:t>
            </a:r>
          </a:p>
          <a:p>
            <a:pPr lvl="1" eaLnBrk="1" hangingPunct="1">
              <a:buFont typeface="Arial" panose="020B0604020202020204" pitchFamily="34" charset="0"/>
              <a:buChar char="–"/>
            </a:pPr>
            <a:r>
              <a:rPr lang="en-US" altLang="en-US" sz="2000">
                <a:solidFill>
                  <a:srgbClr val="081D54"/>
                </a:solidFill>
              </a:rPr>
              <a:t>Not on Retained Pay or otherwise ineligible for salary increase (col. T)</a:t>
            </a:r>
          </a:p>
          <a:p>
            <a:pPr lvl="1" eaLnBrk="1" hangingPunct="1">
              <a:buFont typeface="Arial" panose="020B0604020202020204" pitchFamily="34" charset="0"/>
              <a:buChar char="–"/>
            </a:pPr>
            <a:r>
              <a:rPr lang="en-US" altLang="en-US" sz="2000">
                <a:solidFill>
                  <a:srgbClr val="081D54"/>
                </a:solidFill>
              </a:rPr>
              <a:t>For DQI: No DQI (or equiv) within the last year at the same grade (DX and DY)</a:t>
            </a:r>
          </a:p>
          <a:p>
            <a:pPr lvl="1" eaLnBrk="1" hangingPunct="1">
              <a:buFont typeface="Arial" panose="020B0604020202020204" pitchFamily="34" charset="0"/>
              <a:buChar char="–"/>
            </a:pPr>
            <a:r>
              <a:rPr lang="en-US" altLang="en-US" sz="2000">
                <a:solidFill>
                  <a:srgbClr val="081D54"/>
                </a:solidFill>
              </a:rPr>
              <a:t>For SQI: No SQI (or equiv) in last three years at the same grade</a:t>
            </a:r>
          </a:p>
          <a:p>
            <a:pPr lvl="1" eaLnBrk="1" hangingPunct="1">
              <a:buFont typeface="Arial" panose="020B0604020202020204" pitchFamily="34" charset="0"/>
              <a:buChar char="–"/>
            </a:pPr>
            <a:r>
              <a:rPr lang="en-US" altLang="en-US" sz="2000">
                <a:solidFill>
                  <a:srgbClr val="081D54"/>
                </a:solidFill>
              </a:rPr>
              <a:t>Salary is not less than 1 step increase (DQI) or 2 step increases (SQI) away from the grade maximum (step 12 equiv)</a:t>
            </a:r>
            <a:endParaRPr lang="en-US" altLang="en-US" sz="1600">
              <a:solidFill>
                <a:srgbClr val="081D54"/>
              </a:solidFill>
            </a:endParaRPr>
          </a:p>
        </p:txBody>
      </p:sp>
      <p:pic>
        <p:nvPicPr>
          <p:cNvPr id="2" name="Audio 1">
            <a:hlinkClick r:id="" action="ppaction://media"/>
            <a:extLst>
              <a:ext uri="{FF2B5EF4-FFF2-40B4-BE49-F238E27FC236}">
                <a16:creationId xmlns:a16="http://schemas.microsoft.com/office/drawing/2014/main" id="{187C05ED-EAC6-4CF9-BD2C-B37AACBC0D9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406538" y="6093189"/>
            <a:ext cx="609600" cy="609600"/>
          </a:xfrm>
          <a:prstGeom prst="rect">
            <a:avLst/>
          </a:prstGeom>
        </p:spPr>
      </p:pic>
    </p:spTree>
    <p:extLst>
      <p:ext uri="{BB962C8B-B14F-4D97-AF65-F5344CB8AC3E}">
        <p14:creationId xmlns:p14="http://schemas.microsoft.com/office/powerpoint/2010/main" val="3527697344"/>
      </p:ext>
    </p:extLst>
  </p:cSld>
  <p:clrMapOvr>
    <a:masterClrMapping/>
  </p:clrMapOvr>
  <mc:AlternateContent xmlns:mc="http://schemas.openxmlformats.org/markup-compatibility/2006" xmlns:p14="http://schemas.microsoft.com/office/powerpoint/2010/main">
    <mc:Choice Requires="p14">
      <p:transition spd="slow" p14:dur="2000" advTm="35742"/>
    </mc:Choice>
    <mc:Fallback xmlns="">
      <p:transition spd="slow" advTm="3574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81B32529-6244-467C-8F76-0EA7D12790DB}"/>
              </a:ext>
            </a:extLst>
          </p:cNvPr>
          <p:cNvSpPr>
            <a:spLocks noGrp="1" noChangeArrowheads="1"/>
          </p:cNvSpPr>
          <p:nvPr>
            <p:ph type="title"/>
          </p:nvPr>
        </p:nvSpPr>
        <p:spPr/>
        <p:txBody>
          <a:bodyPr/>
          <a:lstStyle/>
          <a:p>
            <a:pPr eaLnBrk="1" hangingPunct="1"/>
            <a:r>
              <a:rPr lang="en-US" altLang="en-US"/>
              <a:t>DQI/SQI</a:t>
            </a:r>
          </a:p>
        </p:txBody>
      </p:sp>
      <p:grpSp>
        <p:nvGrpSpPr>
          <p:cNvPr id="32772" name="Group 5">
            <a:extLst>
              <a:ext uri="{FF2B5EF4-FFF2-40B4-BE49-F238E27FC236}">
                <a16:creationId xmlns:a16="http://schemas.microsoft.com/office/drawing/2014/main" id="{1CF1DC13-E9B4-4056-AFB2-8CC10BE96E81}"/>
              </a:ext>
            </a:extLst>
          </p:cNvPr>
          <p:cNvGrpSpPr>
            <a:grpSpLocks/>
          </p:cNvGrpSpPr>
          <p:nvPr/>
        </p:nvGrpSpPr>
        <p:grpSpPr bwMode="auto">
          <a:xfrm>
            <a:off x="127000" y="1233488"/>
            <a:ext cx="8783638" cy="5326062"/>
            <a:chOff x="0" y="340242"/>
            <a:chExt cx="9144000" cy="6007395"/>
          </a:xfrm>
        </p:grpSpPr>
        <p:pic>
          <p:nvPicPr>
            <p:cNvPr id="32776" name="Picture 1">
              <a:extLst>
                <a:ext uri="{FF2B5EF4-FFF2-40B4-BE49-F238E27FC236}">
                  <a16:creationId xmlns:a16="http://schemas.microsoft.com/office/drawing/2014/main" id="{4D94B683-3242-4510-B1C2-9A49888FE09B}"/>
                </a:ext>
              </a:extLst>
            </p:cNvPr>
            <p:cNvPicPr>
              <a:picLocks noChangeAspect="1"/>
            </p:cNvPicPr>
            <p:nvPr/>
          </p:nvPicPr>
          <p:blipFill>
            <a:blip r:embed="rId5">
              <a:extLst>
                <a:ext uri="{28A0092B-C50C-407E-A947-70E740481C1C}">
                  <a14:useLocalDpi xmlns:a14="http://schemas.microsoft.com/office/drawing/2010/main" val="0"/>
                </a:ext>
              </a:extLst>
            </a:blip>
            <a:srcRect t="4961" b="7442"/>
            <a:stretch>
              <a:fillRect/>
            </a:stretch>
          </p:blipFill>
          <p:spPr bwMode="auto">
            <a:xfrm>
              <a:off x="0" y="340242"/>
              <a:ext cx="9144000" cy="6007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7" name="Picture 7">
              <a:extLst>
                <a:ext uri="{FF2B5EF4-FFF2-40B4-BE49-F238E27FC236}">
                  <a16:creationId xmlns:a16="http://schemas.microsoft.com/office/drawing/2014/main" id="{8ED33821-AD08-4F55-9EF6-52D7EA8297DF}"/>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848600" y="2848135"/>
              <a:ext cx="1104900" cy="51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Rectangle 1">
            <a:extLst>
              <a:ext uri="{FF2B5EF4-FFF2-40B4-BE49-F238E27FC236}">
                <a16:creationId xmlns:a16="http://schemas.microsoft.com/office/drawing/2014/main" id="{BEAFA2C4-B484-4EE6-8823-2129B43AE663}"/>
              </a:ext>
            </a:extLst>
          </p:cNvPr>
          <p:cNvSpPr/>
          <p:nvPr/>
        </p:nvSpPr>
        <p:spPr>
          <a:xfrm>
            <a:off x="127000" y="4827588"/>
            <a:ext cx="8686800" cy="20161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 name="Rectangle 2">
            <a:extLst>
              <a:ext uri="{FF2B5EF4-FFF2-40B4-BE49-F238E27FC236}">
                <a16:creationId xmlns:a16="http://schemas.microsoft.com/office/drawing/2014/main" id="{E51A920C-3998-4256-AB36-2A842AAEBDD1}"/>
              </a:ext>
            </a:extLst>
          </p:cNvPr>
          <p:cNvSpPr/>
          <p:nvPr/>
        </p:nvSpPr>
        <p:spPr>
          <a:xfrm>
            <a:off x="127000" y="5105400"/>
            <a:ext cx="8686800" cy="138113"/>
          </a:xfrm>
          <a:prstGeom prst="rect">
            <a:avLst/>
          </a:prstGeom>
          <a:no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 name="Rectangle 9">
            <a:extLst>
              <a:ext uri="{FF2B5EF4-FFF2-40B4-BE49-F238E27FC236}">
                <a16:creationId xmlns:a16="http://schemas.microsoft.com/office/drawing/2014/main" id="{F4FC5EB2-9639-4934-B5D7-0B31D9259DC4}"/>
              </a:ext>
            </a:extLst>
          </p:cNvPr>
          <p:cNvSpPr/>
          <p:nvPr/>
        </p:nvSpPr>
        <p:spPr>
          <a:xfrm>
            <a:off x="84138" y="4084638"/>
            <a:ext cx="8686800" cy="144462"/>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4" name="Audio 3">
            <a:hlinkClick r:id="" action="ppaction://media"/>
            <a:extLst>
              <a:ext uri="{FF2B5EF4-FFF2-40B4-BE49-F238E27FC236}">
                <a16:creationId xmlns:a16="http://schemas.microsoft.com/office/drawing/2014/main" id="{48288083-C00F-4CB1-AC5D-86F2E04F7FC6}"/>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397104" y="6123255"/>
            <a:ext cx="609600" cy="609600"/>
          </a:xfrm>
          <a:prstGeom prst="rect">
            <a:avLst/>
          </a:prstGeom>
        </p:spPr>
      </p:pic>
    </p:spTree>
    <p:extLst>
      <p:ext uri="{BB962C8B-B14F-4D97-AF65-F5344CB8AC3E}">
        <p14:creationId xmlns:p14="http://schemas.microsoft.com/office/powerpoint/2010/main" val="3531542173"/>
      </p:ext>
    </p:extLst>
  </p:cSld>
  <p:clrMapOvr>
    <a:masterClrMapping/>
  </p:clrMapOvr>
  <mc:AlternateContent xmlns:mc="http://schemas.openxmlformats.org/markup-compatibility/2006" xmlns:p14="http://schemas.microsoft.com/office/powerpoint/2010/main">
    <mc:Choice Requires="p14">
      <p:transition spd="slow" p14:dur="2000" advTm="59854"/>
    </mc:Choice>
    <mc:Fallback xmlns="">
      <p:transition spd="slow" advTm="5985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1">
            <a:extLst>
              <a:ext uri="{FF2B5EF4-FFF2-40B4-BE49-F238E27FC236}">
                <a16:creationId xmlns:a16="http://schemas.microsoft.com/office/drawing/2014/main" id="{1753503B-B9BF-4971-B777-8ED26A3AD2BB}"/>
              </a:ext>
            </a:extLst>
          </p:cNvPr>
          <p:cNvSpPr>
            <a:spLocks noChangeArrowheads="1"/>
          </p:cNvSpPr>
          <p:nvPr/>
        </p:nvSpPr>
        <p:spPr bwMode="auto">
          <a:xfrm>
            <a:off x="209550" y="4443413"/>
            <a:ext cx="8705850" cy="170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SzPct val="90000"/>
              <a:buFont typeface="Wingdings" panose="05000000000000000000" pitchFamily="2" charset="2"/>
              <a:buChar char="q"/>
              <a:defRPr sz="2400">
                <a:solidFill>
                  <a:srgbClr val="081D54"/>
                </a:solidFill>
                <a:latin typeface="Arial" panose="020B0604020202020204" pitchFamily="34" charset="0"/>
              </a:defRPr>
            </a:lvl1pPr>
            <a:lvl2pPr marL="633413" indent="-238125">
              <a:lnSpc>
                <a:spcPct val="90000"/>
              </a:lnSpc>
              <a:spcBef>
                <a:spcPct val="30000"/>
              </a:spcBef>
              <a:buFont typeface="Univers" panose="020B0503020202020204" pitchFamily="34" charset="0"/>
              <a:buChar char="-"/>
              <a:defRPr sz="2200">
                <a:solidFill>
                  <a:srgbClr val="081D54"/>
                </a:solidFill>
                <a:latin typeface="Arial" panose="020B0604020202020204" pitchFamily="34" charset="0"/>
              </a:defRPr>
            </a:lvl2pPr>
            <a:lvl3pPr marL="974725" indent="-227013">
              <a:lnSpc>
                <a:spcPct val="90000"/>
              </a:lnSpc>
              <a:spcBef>
                <a:spcPct val="20000"/>
              </a:spcBef>
              <a:buSzPct val="75000"/>
              <a:buFont typeface="Wingdings 2" panose="05020102010507070707" pitchFamily="18" charset="2"/>
              <a:buChar char="¢"/>
              <a:defRPr sz="2000" i="1">
                <a:solidFill>
                  <a:srgbClr val="081D54"/>
                </a:solidFill>
                <a:latin typeface="Arial" panose="020B0604020202020204" pitchFamily="34" charset="0"/>
              </a:defRPr>
            </a:lvl3pPr>
            <a:lvl4pPr marL="1316038" indent="-227013">
              <a:spcBef>
                <a:spcPct val="20000"/>
              </a:spcBef>
              <a:buSzPct val="80000"/>
              <a:buFont typeface="Wingdings" panose="05000000000000000000" pitchFamily="2" charset="2"/>
              <a:buChar char="v"/>
              <a:defRPr sz="2000">
                <a:solidFill>
                  <a:srgbClr val="081D54"/>
                </a:solidFill>
                <a:latin typeface="Arial Narrow" panose="020B0606020202030204" pitchFamily="34" charset="0"/>
              </a:defRPr>
            </a:lvl4pPr>
            <a:lvl5pPr marL="1657350" indent="-227013">
              <a:spcBef>
                <a:spcPct val="20000"/>
              </a:spcBef>
              <a:buFont typeface="Wingdings" panose="05000000000000000000" pitchFamily="2" charset="2"/>
              <a:buChar char="w"/>
              <a:defRPr sz="1600" i="1">
                <a:solidFill>
                  <a:srgbClr val="081D54"/>
                </a:solidFill>
                <a:latin typeface="Arial Narrow" panose="020B0606020202030204" pitchFamily="34" charset="0"/>
              </a:defRPr>
            </a:lvl5pPr>
            <a:lvl6pPr marL="2114550" indent="-227013" eaLnBrk="0" fontAlgn="base" hangingPunct="0">
              <a:spcBef>
                <a:spcPct val="20000"/>
              </a:spcBef>
              <a:spcAft>
                <a:spcPct val="0"/>
              </a:spcAft>
              <a:buFont typeface="Wingdings" panose="05000000000000000000" pitchFamily="2" charset="2"/>
              <a:buChar char="w"/>
              <a:defRPr sz="1600" i="1">
                <a:solidFill>
                  <a:srgbClr val="081D54"/>
                </a:solidFill>
                <a:latin typeface="Arial Narrow" panose="020B0606020202030204" pitchFamily="34" charset="0"/>
              </a:defRPr>
            </a:lvl6pPr>
            <a:lvl7pPr marL="2571750" indent="-227013" eaLnBrk="0" fontAlgn="base" hangingPunct="0">
              <a:spcBef>
                <a:spcPct val="20000"/>
              </a:spcBef>
              <a:spcAft>
                <a:spcPct val="0"/>
              </a:spcAft>
              <a:buFont typeface="Wingdings" panose="05000000000000000000" pitchFamily="2" charset="2"/>
              <a:buChar char="w"/>
              <a:defRPr sz="1600" i="1">
                <a:solidFill>
                  <a:srgbClr val="081D54"/>
                </a:solidFill>
                <a:latin typeface="Arial Narrow" panose="020B0606020202030204" pitchFamily="34" charset="0"/>
              </a:defRPr>
            </a:lvl7pPr>
            <a:lvl8pPr marL="3028950" indent="-227013" eaLnBrk="0" fontAlgn="base" hangingPunct="0">
              <a:spcBef>
                <a:spcPct val="20000"/>
              </a:spcBef>
              <a:spcAft>
                <a:spcPct val="0"/>
              </a:spcAft>
              <a:buFont typeface="Wingdings" panose="05000000000000000000" pitchFamily="2" charset="2"/>
              <a:buChar char="w"/>
              <a:defRPr sz="1600" i="1">
                <a:solidFill>
                  <a:srgbClr val="081D54"/>
                </a:solidFill>
                <a:latin typeface="Arial Narrow" panose="020B0606020202030204" pitchFamily="34" charset="0"/>
              </a:defRPr>
            </a:lvl8pPr>
            <a:lvl9pPr marL="3486150" indent="-227013" eaLnBrk="0" fontAlgn="base" hangingPunct="0">
              <a:spcBef>
                <a:spcPct val="20000"/>
              </a:spcBef>
              <a:spcAft>
                <a:spcPct val="0"/>
              </a:spcAft>
              <a:buFont typeface="Wingdings" panose="05000000000000000000" pitchFamily="2" charset="2"/>
              <a:buChar char="w"/>
              <a:defRPr sz="1600" i="1">
                <a:solidFill>
                  <a:srgbClr val="081D54"/>
                </a:solidFill>
                <a:latin typeface="Arial Narrow" panose="020B0606020202030204" pitchFamily="34" charset="0"/>
              </a:defRPr>
            </a:lvl9pPr>
          </a:lstStyle>
          <a:p>
            <a:pPr marL="0" marR="0" lvl="0" indent="0" algn="ctr" defTabSz="457200" rtl="0" eaLnBrk="1" fontAlgn="auto" latinLnBrk="0" hangingPunct="1">
              <a:lnSpc>
                <a:spcPct val="90000"/>
              </a:lnSpc>
              <a:spcBef>
                <a:spcPct val="0"/>
              </a:spcBef>
              <a:spcAft>
                <a:spcPts val="0"/>
              </a:spcAft>
              <a:buClrTx/>
              <a:buSzTx/>
              <a:buFontTx/>
              <a:buNone/>
              <a:tabLst/>
              <a:defRPr/>
            </a:pPr>
            <a:endParaRPr kumimoji="0" lang="en-US" altLang="en-US" sz="3200" b="0" i="0" u="none" strike="noStrike" kern="1200" cap="none" spc="0" normalizeH="0" baseline="0" noProof="0">
              <a:ln>
                <a:noFill/>
              </a:ln>
              <a:solidFill>
                <a:srgbClr val="081D54"/>
              </a:solidFill>
              <a:effectLst/>
              <a:uLnTx/>
              <a:uFillTx/>
              <a:latin typeface="Arial" panose="020B0604020202020204" pitchFamily="34" charset="0"/>
              <a:ea typeface="+mn-ea"/>
              <a:cs typeface="+mn-cs"/>
            </a:endParaRPr>
          </a:p>
          <a:p>
            <a:pPr marL="0" marR="0" lvl="0" indent="0" algn="ctr" defTabSz="457200" rtl="0" eaLnBrk="1" fontAlgn="auto" latinLnBrk="0" hangingPunct="1">
              <a:lnSpc>
                <a:spcPct val="90000"/>
              </a:lnSpc>
              <a:spcBef>
                <a:spcPct val="0"/>
              </a:spcBef>
              <a:spcAft>
                <a:spcPts val="0"/>
              </a:spcAft>
              <a:buClrTx/>
              <a:buSzTx/>
              <a:buFont typeface="Wingdings" panose="05000000000000000000" pitchFamily="2" charset="2"/>
              <a:buNone/>
              <a:tabLst/>
              <a:defRPr/>
            </a:pPr>
            <a:endParaRPr kumimoji="0" lang="en-US" altLang="en-US" sz="2000" b="0" i="0" u="none" strike="noStrike" kern="1200" cap="none" spc="0" normalizeH="0" baseline="0" noProof="0">
              <a:ln>
                <a:noFill/>
              </a:ln>
              <a:solidFill>
                <a:srgbClr val="081D54"/>
              </a:solidFill>
              <a:effectLst/>
              <a:uLnTx/>
              <a:uFillTx/>
              <a:latin typeface="Arial" panose="020B0604020202020204" pitchFamily="34" charset="0"/>
              <a:ea typeface="+mn-ea"/>
              <a:cs typeface="+mn-cs"/>
            </a:endParaRPr>
          </a:p>
          <a:p>
            <a:pPr marL="0" marR="0" lvl="0" indent="0" algn="ctr" defTabSz="457200" rtl="0" eaLnBrk="1" fontAlgn="auto" latinLnBrk="0" hangingPunct="1">
              <a:lnSpc>
                <a:spcPct val="90000"/>
              </a:lnSpc>
              <a:spcBef>
                <a:spcPct val="0"/>
              </a:spcBef>
              <a:spcAft>
                <a:spcPts val="0"/>
              </a:spcAft>
              <a:buClrTx/>
              <a:buSzTx/>
              <a:buFont typeface="Wingdings" panose="05000000000000000000" pitchFamily="2" charset="2"/>
              <a:buNone/>
              <a:tabLst/>
              <a:defRPr/>
            </a:pPr>
            <a:endParaRPr kumimoji="0" lang="en-US" altLang="en-US" sz="2000" b="0" i="0" u="none" strike="noStrike" kern="1200" cap="none" spc="0" normalizeH="0" baseline="0" noProof="0">
              <a:ln>
                <a:noFill/>
              </a:ln>
              <a:solidFill>
                <a:srgbClr val="081D54"/>
              </a:solidFill>
              <a:effectLst/>
              <a:uLnTx/>
              <a:uFillTx/>
              <a:latin typeface="Arial" panose="020B0604020202020204" pitchFamily="34" charset="0"/>
              <a:ea typeface="+mn-ea"/>
              <a:cs typeface="+mn-cs"/>
            </a:endParaRPr>
          </a:p>
          <a:p>
            <a:pPr marL="0" marR="0" lvl="0" indent="0" algn="ctr" defTabSz="457200" rtl="0" eaLnBrk="1" fontAlgn="auto" latinLnBrk="0" hangingPunct="1">
              <a:lnSpc>
                <a:spcPct val="90000"/>
              </a:lnSpc>
              <a:spcBef>
                <a:spcPct val="0"/>
              </a:spcBef>
              <a:spcAft>
                <a:spcPts val="0"/>
              </a:spcAft>
              <a:buClrTx/>
              <a:buSzTx/>
              <a:buFont typeface="Wingdings" panose="05000000000000000000" pitchFamily="2" charset="2"/>
              <a:buNone/>
              <a:tabLst/>
              <a:defRPr/>
            </a:pPr>
            <a:endParaRPr kumimoji="0" lang="en-US" altLang="en-US" sz="2000" b="0" i="0" u="none" strike="noStrike" kern="1200" cap="none" spc="0" normalizeH="0" baseline="0" noProof="0">
              <a:ln>
                <a:noFill/>
              </a:ln>
              <a:solidFill>
                <a:srgbClr val="081D54"/>
              </a:solidFill>
              <a:effectLst/>
              <a:uLnTx/>
              <a:uFillTx/>
              <a:latin typeface="Arial" panose="020B0604020202020204" pitchFamily="34" charset="0"/>
              <a:ea typeface="+mn-ea"/>
              <a:cs typeface="+mn-cs"/>
            </a:endParaRPr>
          </a:p>
          <a:p>
            <a:pPr marL="0" marR="0" lvl="0" indent="0" algn="ctr" defTabSz="457200" rtl="0" eaLnBrk="1" fontAlgn="auto" latinLnBrk="0" hangingPunct="1">
              <a:lnSpc>
                <a:spcPct val="90000"/>
              </a:lnSpc>
              <a:spcBef>
                <a:spcPct val="0"/>
              </a:spcBef>
              <a:spcAft>
                <a:spcPts val="0"/>
              </a:spcAft>
              <a:buClrTx/>
              <a:buSzTx/>
              <a:buFont typeface="Wingdings" panose="05000000000000000000" pitchFamily="2" charset="2"/>
              <a:buNone/>
              <a:tabLst/>
              <a:defRPr/>
            </a:pPr>
            <a:endParaRPr kumimoji="0" lang="en-US" altLang="en-US" sz="2000" b="0" i="0" u="none" strike="noStrike" kern="1200" cap="none" spc="0" normalizeH="0" baseline="0" noProof="0">
              <a:ln>
                <a:noFill/>
              </a:ln>
              <a:solidFill>
                <a:srgbClr val="081D54"/>
              </a:solidFill>
              <a:effectLst/>
              <a:uLnTx/>
              <a:uFillTx/>
              <a:latin typeface="Arial" panose="020B0604020202020204" pitchFamily="34" charset="0"/>
              <a:ea typeface="+mn-ea"/>
              <a:cs typeface="+mn-cs"/>
            </a:endParaRPr>
          </a:p>
          <a:p>
            <a:pPr marL="0" marR="0" lvl="0" indent="0" algn="ctr" defTabSz="457200" rtl="0" eaLnBrk="1" fontAlgn="auto" latinLnBrk="0" hangingPunct="1">
              <a:lnSpc>
                <a:spcPct val="90000"/>
              </a:lnSpc>
              <a:spcBef>
                <a:spcPct val="0"/>
              </a:spcBef>
              <a:spcAft>
                <a:spcPts val="0"/>
              </a:spcAft>
              <a:buClrTx/>
              <a:buSzTx/>
              <a:buFont typeface="Wingdings" panose="05000000000000000000" pitchFamily="2" charset="2"/>
              <a:buNone/>
              <a:tabLst/>
              <a:defRPr/>
            </a:pPr>
            <a:endParaRPr kumimoji="0" lang="en-US" altLang="en-US" sz="2000" b="0" i="0" u="none" strike="noStrike" kern="1200" cap="none" spc="0" normalizeH="0" baseline="0" noProof="0">
              <a:ln>
                <a:noFill/>
              </a:ln>
              <a:solidFill>
                <a:srgbClr val="081D54"/>
              </a:solidFill>
              <a:effectLst/>
              <a:uLnTx/>
              <a:uFillTx/>
              <a:latin typeface="Arial" panose="020B0604020202020204" pitchFamily="34" charset="0"/>
              <a:ea typeface="+mn-ea"/>
              <a:cs typeface="+mn-cs"/>
            </a:endParaRPr>
          </a:p>
          <a:p>
            <a:pPr marL="0" marR="0" lvl="0" indent="0" algn="ctr" defTabSz="457200" rtl="0" eaLnBrk="1" fontAlgn="auto" latinLnBrk="0" hangingPunct="1">
              <a:lnSpc>
                <a:spcPct val="100000"/>
              </a:lnSpc>
              <a:spcBef>
                <a:spcPct val="0"/>
              </a:spcBef>
              <a:spcAft>
                <a:spcPts val="0"/>
              </a:spcAft>
              <a:buClrTx/>
              <a:buSzPct val="90000"/>
              <a:buFontTx/>
              <a:buNone/>
              <a:tabLst/>
              <a:defRPr/>
            </a:pPr>
            <a:endParaRPr kumimoji="0" lang="en-US" altLang="en-US" sz="2400" b="0" i="0" u="none" strike="noStrike" kern="1200" cap="none" spc="0" normalizeH="0" baseline="0" noProof="0">
              <a:ln>
                <a:noFill/>
              </a:ln>
              <a:solidFill>
                <a:srgbClr val="002060"/>
              </a:solidFill>
              <a:effectLst/>
              <a:uLnTx/>
              <a:uFillTx/>
              <a:latin typeface="Arial" panose="020B0604020202020204" pitchFamily="34" charset="0"/>
              <a:ea typeface="+mn-ea"/>
              <a:cs typeface="+mn-cs"/>
            </a:endParaRPr>
          </a:p>
        </p:txBody>
      </p:sp>
      <p:sp>
        <p:nvSpPr>
          <p:cNvPr id="4100" name="Rectangle 2">
            <a:extLst>
              <a:ext uri="{FF2B5EF4-FFF2-40B4-BE49-F238E27FC236}">
                <a16:creationId xmlns:a16="http://schemas.microsoft.com/office/drawing/2014/main" id="{781CD62E-735B-44CA-AACF-D05E77B1B6F4}"/>
              </a:ext>
            </a:extLst>
          </p:cNvPr>
          <p:cNvSpPr>
            <a:spLocks noChangeArrowheads="1"/>
          </p:cNvSpPr>
          <p:nvPr/>
        </p:nvSpPr>
        <p:spPr bwMode="auto">
          <a:xfrm>
            <a:off x="612029" y="2668963"/>
            <a:ext cx="7900891" cy="208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Arial" panose="020B0604020202020204" pitchFamily="34" charset="0"/>
              </a:defRPr>
            </a:lvl1pPr>
            <a:lvl2pPr marL="742950" indent="-285750">
              <a:defRPr sz="2400" b="1">
                <a:solidFill>
                  <a:schemeClr val="tx1"/>
                </a:solidFill>
                <a:latin typeface="Arial" panose="020B0604020202020204" pitchFamily="34" charset="0"/>
              </a:defRPr>
            </a:lvl2pPr>
            <a:lvl3pPr marL="1143000" indent="-228600">
              <a:defRPr sz="2400" b="1">
                <a:solidFill>
                  <a:schemeClr val="tx1"/>
                </a:solidFill>
                <a:latin typeface="Arial" panose="020B0604020202020204" pitchFamily="34" charset="0"/>
              </a:defRPr>
            </a:lvl3pPr>
            <a:lvl4pPr marL="1600200" indent="-228600">
              <a:defRPr sz="2400" b="1">
                <a:solidFill>
                  <a:schemeClr val="tx1"/>
                </a:solidFill>
                <a:latin typeface="Arial" panose="020B0604020202020204" pitchFamily="34" charset="0"/>
              </a:defRPr>
            </a:lvl4pPr>
            <a:lvl5pPr marL="2057400" indent="-228600">
              <a:defRPr sz="2400" b="1">
                <a:solidFill>
                  <a:schemeClr val="tx1"/>
                </a:solidFill>
                <a:latin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defRPr>
            </a:lvl9p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US" altLang="en-US" sz="48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To continue CWB training, view next presentation</a:t>
            </a:r>
          </a:p>
          <a:p>
            <a:pPr marL="0" marR="0" lvl="0" indent="0" algn="ctr" defTabSz="457200" rtl="0" eaLnBrk="1" fontAlgn="auto" latinLnBrk="0" hangingPunct="1">
              <a:lnSpc>
                <a:spcPct val="90000"/>
              </a:lnSpc>
              <a:spcBef>
                <a:spcPts val="0"/>
              </a:spcBef>
              <a:spcAft>
                <a:spcPts val="0"/>
              </a:spcAft>
              <a:buClrTx/>
              <a:buSzTx/>
              <a:buFontTx/>
              <a:buNone/>
              <a:tabLst/>
              <a:defRPr/>
            </a:pPr>
            <a:r>
              <a:rPr kumimoji="0" lang="en-US" altLang="en-US" sz="48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 “</a:t>
            </a:r>
            <a:r>
              <a:rPr kumimoji="0" lang="en-US" altLang="en-US" sz="4800" b="1" i="0" u="none" strike="noStrike" kern="1200" cap="none" spc="0" normalizeH="0" baseline="0" noProof="0">
                <a:ln>
                  <a:noFill/>
                </a:ln>
                <a:solidFill>
                  <a:srgbClr val="002060"/>
                </a:solidFill>
                <a:effectLst/>
                <a:uLnTx/>
                <a:uFillTx/>
                <a:latin typeface="Arial" panose="020B0604020202020204" pitchFamily="34" charset="0"/>
                <a:ea typeface="+mn-ea"/>
                <a:cs typeface="+mn-cs"/>
              </a:rPr>
              <a:t>Bonus Decisions</a:t>
            </a:r>
            <a:r>
              <a:rPr kumimoji="0" lang="en-US" altLang="en-US" sz="48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a:t>
            </a:r>
            <a:endParaRPr kumimoji="0" lang="en-US" altLang="en-US" sz="24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p:txBody>
      </p:sp>
      <p:pic>
        <p:nvPicPr>
          <p:cNvPr id="6" name="Picture 22" descr="DCIPS_blue_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4288"/>
            <a:ext cx="2597150" cy="108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Line 23"/>
          <p:cNvSpPr>
            <a:spLocks noChangeShapeType="1"/>
          </p:cNvSpPr>
          <p:nvPr/>
        </p:nvSpPr>
        <p:spPr bwMode="auto">
          <a:xfrm>
            <a:off x="584200" y="1150938"/>
            <a:ext cx="7924800" cy="0"/>
          </a:xfrm>
          <a:prstGeom prst="line">
            <a:avLst/>
          </a:prstGeom>
          <a:noFill/>
          <a:ln w="63500" cmpd="thinThick">
            <a:solidFill>
              <a:srgbClr val="081D54"/>
            </a:solidFill>
            <a:round/>
            <a:headEnd/>
            <a:tailEn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 name="Audio 1">
            <a:hlinkClick r:id="" action="ppaction://media"/>
            <a:extLst>
              <a:ext uri="{FF2B5EF4-FFF2-40B4-BE49-F238E27FC236}">
                <a16:creationId xmlns:a16="http://schemas.microsoft.com/office/drawing/2014/main" id="{216658FF-69F3-42CB-9CEE-F85B1FFD93A2}"/>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0413" y="6094413"/>
            <a:ext cx="609600" cy="609600"/>
          </a:xfrm>
          <a:prstGeom prst="rect">
            <a:avLst/>
          </a:prstGeom>
        </p:spPr>
      </p:pic>
    </p:spTree>
    <p:extLst>
      <p:ext uri="{BB962C8B-B14F-4D97-AF65-F5344CB8AC3E}">
        <p14:creationId xmlns:p14="http://schemas.microsoft.com/office/powerpoint/2010/main" val="1989925495"/>
      </p:ext>
    </p:extLst>
  </p:cSld>
  <p:clrMapOvr>
    <a:masterClrMapping/>
  </p:clrMapOvr>
  <p:transition spd="slow" advTm="1557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OUSD(P) Presentation Template">
  <a:themeElements>
    <a:clrScheme name="OUSD(P) Presentatio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USD(P) Presentation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USD(P) Presentatio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USD(P) Presentation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USD(P) Presentation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USD(P) Presentation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USD(P) Presentation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USD(P) Presentation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USD(P) Presentation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USD(P) Presentation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USD(P) Presentation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USD(P) Presentation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USD(P) Presentation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USD(P) Presentation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OUSD(P) Presentation Template</Template>
  <TotalTime>27136</TotalTime>
  <Words>450</Words>
  <Application>Microsoft Office PowerPoint</Application>
  <PresentationFormat>On-screen Show (4:3)</PresentationFormat>
  <Paragraphs>40</Paragraphs>
  <Slides>4</Slides>
  <Notes>4</Notes>
  <HiddenSlides>0</HiddenSlides>
  <MMClips>4</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vt:i4>
      </vt:variant>
    </vt:vector>
  </HeadingPairs>
  <TitlesOfParts>
    <vt:vector size="13" baseType="lpstr">
      <vt:lpstr>Arial</vt:lpstr>
      <vt:lpstr>Arial Narrow</vt:lpstr>
      <vt:lpstr>Calibri</vt:lpstr>
      <vt:lpstr>Calibri Light</vt:lpstr>
      <vt:lpstr>Univers</vt:lpstr>
      <vt:lpstr>Wingdings</vt:lpstr>
      <vt:lpstr>Wingdings 2</vt:lpstr>
      <vt:lpstr>OUSD(P) Presentation Template</vt:lpstr>
      <vt:lpstr>Office Theme</vt:lpstr>
      <vt:lpstr>PowerPoint Presentation</vt:lpstr>
      <vt:lpstr>DQI and SQI Decisions</vt:lpstr>
      <vt:lpstr>DQI/SQI</vt:lpstr>
      <vt:lpstr>PowerPoint Presentation</vt:lpstr>
    </vt:vector>
  </TitlesOfParts>
  <Company>SRA International,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DCIPS Math</dc:title>
  <dc:creator>Andy Bacon</dc:creator>
  <cp:lastModifiedBy>Loper, Tammy L CTR OSD OUSD INTEL (USA)</cp:lastModifiedBy>
  <cp:revision>3389</cp:revision>
  <cp:lastPrinted>2019-04-16T16:05:01Z</cp:lastPrinted>
  <dcterms:created xsi:type="dcterms:W3CDTF">2004-09-13T19:40:33Z</dcterms:created>
  <dcterms:modified xsi:type="dcterms:W3CDTF">2019-08-05T18:31:02Z</dcterms:modified>
</cp:coreProperties>
</file>